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-7446" y="-4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77B0B-4243-4D41-AB26-513E27B5308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EAC2D-30D0-44A8-85DB-B414B33FA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EAC2D-30D0-44A8-85DB-B414B33FA2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5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EAC2D-30D0-44A8-85DB-B414B33FA2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7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E78-210D-449B-931F-8B505C86C05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F5A-1F46-4132-BE5B-6BBC2FB6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6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E78-210D-449B-931F-8B505C86C05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F5A-1F46-4132-BE5B-6BBC2FB6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5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E78-210D-449B-931F-8B505C86C05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F5A-1F46-4132-BE5B-6BBC2FB6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1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E78-210D-449B-931F-8B505C86C05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F5A-1F46-4132-BE5B-6BBC2FB6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8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E78-210D-449B-931F-8B505C86C05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F5A-1F46-4132-BE5B-6BBC2FB6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0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E78-210D-449B-931F-8B505C86C05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F5A-1F46-4132-BE5B-6BBC2FB6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E78-210D-449B-931F-8B505C86C05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F5A-1F46-4132-BE5B-6BBC2FB6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E78-210D-449B-931F-8B505C86C05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F5A-1F46-4132-BE5B-6BBC2FB6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9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E78-210D-449B-931F-8B505C86C05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F5A-1F46-4132-BE5B-6BBC2FB6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9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E78-210D-449B-931F-8B505C86C05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F5A-1F46-4132-BE5B-6BBC2FB6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0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E78-210D-449B-931F-8B505C86C05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F5A-1F46-4132-BE5B-6BBC2FB6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0BE78-210D-449B-931F-8B505C86C05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BF5A-1F46-4132-BE5B-6BBC2FB6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8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33600" y="3666258"/>
            <a:ext cx="4132738" cy="1160297"/>
            <a:chOff x="3311525" y="1816269"/>
            <a:chExt cx="4132738" cy="1160297"/>
          </a:xfrm>
        </p:grpSpPr>
        <p:grpSp>
          <p:nvGrpSpPr>
            <p:cNvPr id="9" name="Group 8"/>
            <p:cNvGrpSpPr/>
            <p:nvPr/>
          </p:nvGrpSpPr>
          <p:grpSpPr>
            <a:xfrm>
              <a:off x="3311525" y="2236791"/>
              <a:ext cx="576262" cy="739775"/>
              <a:chOff x="3311525" y="2236791"/>
              <a:chExt cx="576262" cy="739775"/>
            </a:xfrm>
          </p:grpSpPr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3311525" y="2236791"/>
                <a:ext cx="576262" cy="476250"/>
              </a:xfrm>
              <a:custGeom>
                <a:avLst/>
                <a:gdLst>
                  <a:gd name="T0" fmla="*/ 146 w 154"/>
                  <a:gd name="T1" fmla="*/ 0 h 127"/>
                  <a:gd name="T2" fmla="*/ 106 w 154"/>
                  <a:gd name="T3" fmla="*/ 0 h 127"/>
                  <a:gd name="T4" fmla="*/ 98 w 154"/>
                  <a:gd name="T5" fmla="*/ 8 h 127"/>
                  <a:gd name="T6" fmla="*/ 98 w 154"/>
                  <a:gd name="T7" fmla="*/ 95 h 127"/>
                  <a:gd name="T8" fmla="*/ 90 w 154"/>
                  <a:gd name="T9" fmla="*/ 104 h 127"/>
                  <a:gd name="T10" fmla="*/ 8 w 154"/>
                  <a:gd name="T11" fmla="*/ 95 h 127"/>
                  <a:gd name="T12" fmla="*/ 0 w 154"/>
                  <a:gd name="T13" fmla="*/ 103 h 127"/>
                  <a:gd name="T14" fmla="*/ 0 w 154"/>
                  <a:gd name="T15" fmla="*/ 119 h 127"/>
                  <a:gd name="T16" fmla="*/ 8 w 154"/>
                  <a:gd name="T17" fmla="*/ 127 h 127"/>
                  <a:gd name="T18" fmla="*/ 114 w 154"/>
                  <a:gd name="T19" fmla="*/ 127 h 127"/>
                  <a:gd name="T20" fmla="*/ 122 w 154"/>
                  <a:gd name="T21" fmla="*/ 119 h 127"/>
                  <a:gd name="T22" fmla="*/ 154 w 154"/>
                  <a:gd name="T23" fmla="*/ 8 h 127"/>
                  <a:gd name="T24" fmla="*/ 146 w 154"/>
                  <a:gd name="T2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127">
                    <a:moveTo>
                      <a:pt x="14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102" y="0"/>
                      <a:pt x="98" y="4"/>
                      <a:pt x="98" y="8"/>
                    </a:cubicBezTo>
                    <a:cubicBezTo>
                      <a:pt x="98" y="95"/>
                      <a:pt x="98" y="95"/>
                      <a:pt x="98" y="95"/>
                    </a:cubicBezTo>
                    <a:cubicBezTo>
                      <a:pt x="98" y="100"/>
                      <a:pt x="95" y="104"/>
                      <a:pt x="90" y="104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3" y="95"/>
                      <a:pt x="0" y="98"/>
                      <a:pt x="0" y="103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24"/>
                      <a:pt x="3" y="127"/>
                      <a:pt x="8" y="127"/>
                    </a:cubicBezTo>
                    <a:cubicBezTo>
                      <a:pt x="114" y="127"/>
                      <a:pt x="114" y="127"/>
                      <a:pt x="114" y="127"/>
                    </a:cubicBezTo>
                    <a:cubicBezTo>
                      <a:pt x="119" y="127"/>
                      <a:pt x="122" y="124"/>
                      <a:pt x="122" y="119"/>
                    </a:cubicBezTo>
                    <a:cubicBezTo>
                      <a:pt x="154" y="8"/>
                      <a:pt x="154" y="8"/>
                      <a:pt x="154" y="8"/>
                    </a:cubicBezTo>
                    <a:cubicBezTo>
                      <a:pt x="154" y="4"/>
                      <a:pt x="150" y="0"/>
                      <a:pt x="14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3311525" y="2398716"/>
                <a:ext cx="311150" cy="577850"/>
              </a:xfrm>
              <a:custGeom>
                <a:avLst/>
                <a:gdLst>
                  <a:gd name="T0" fmla="*/ 50 w 83"/>
                  <a:gd name="T1" fmla="*/ 8 h 154"/>
                  <a:gd name="T2" fmla="*/ 58 w 83"/>
                  <a:gd name="T3" fmla="*/ 0 h 154"/>
                  <a:gd name="T4" fmla="*/ 75 w 83"/>
                  <a:gd name="T5" fmla="*/ 0 h 154"/>
                  <a:gd name="T6" fmla="*/ 83 w 83"/>
                  <a:gd name="T7" fmla="*/ 8 h 154"/>
                  <a:gd name="T8" fmla="*/ 83 w 83"/>
                  <a:gd name="T9" fmla="*/ 114 h 154"/>
                  <a:gd name="T10" fmla="*/ 75 w 83"/>
                  <a:gd name="T11" fmla="*/ 122 h 154"/>
                  <a:gd name="T12" fmla="*/ 8 w 83"/>
                  <a:gd name="T13" fmla="*/ 154 h 154"/>
                  <a:gd name="T14" fmla="*/ 0 w 83"/>
                  <a:gd name="T15" fmla="*/ 146 h 154"/>
                  <a:gd name="T16" fmla="*/ 0 w 83"/>
                  <a:gd name="T17" fmla="*/ 106 h 154"/>
                  <a:gd name="T18" fmla="*/ 8 w 83"/>
                  <a:gd name="T19" fmla="*/ 98 h 154"/>
                  <a:gd name="T20" fmla="*/ 51 w 83"/>
                  <a:gd name="T21" fmla="*/ 98 h 154"/>
                  <a:gd name="T22" fmla="*/ 59 w 83"/>
                  <a:gd name="T23" fmla="*/ 90 h 154"/>
                  <a:gd name="T24" fmla="*/ 50 w 83"/>
                  <a:gd name="T25" fmla="*/ 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154">
                    <a:moveTo>
                      <a:pt x="50" y="8"/>
                    </a:moveTo>
                    <a:cubicBezTo>
                      <a:pt x="50" y="3"/>
                      <a:pt x="54" y="0"/>
                      <a:pt x="58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9" y="0"/>
                      <a:pt x="83" y="3"/>
                      <a:pt x="83" y="8"/>
                    </a:cubicBezTo>
                    <a:cubicBezTo>
                      <a:pt x="83" y="114"/>
                      <a:pt x="83" y="114"/>
                      <a:pt x="83" y="114"/>
                    </a:cubicBezTo>
                    <a:cubicBezTo>
                      <a:pt x="83" y="119"/>
                      <a:pt x="79" y="122"/>
                      <a:pt x="75" y="122"/>
                    </a:cubicBezTo>
                    <a:cubicBezTo>
                      <a:pt x="8" y="154"/>
                      <a:pt x="8" y="154"/>
                      <a:pt x="8" y="154"/>
                    </a:cubicBezTo>
                    <a:cubicBezTo>
                      <a:pt x="3" y="154"/>
                      <a:pt x="0" y="150"/>
                      <a:pt x="0" y="14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02"/>
                      <a:pt x="3" y="98"/>
                      <a:pt x="8" y="98"/>
                    </a:cubicBezTo>
                    <a:cubicBezTo>
                      <a:pt x="51" y="98"/>
                      <a:pt x="51" y="98"/>
                      <a:pt x="51" y="98"/>
                    </a:cubicBezTo>
                    <a:cubicBezTo>
                      <a:pt x="55" y="98"/>
                      <a:pt x="59" y="95"/>
                      <a:pt x="59" y="90"/>
                    </a:cubicBezTo>
                    <a:lnTo>
                      <a:pt x="50" y="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3505200" y="2247904"/>
                <a:ext cx="109537" cy="1095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939063" y="1816269"/>
              <a:ext cx="35052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6000" dirty="0" smtClean="0">
                  <a:solidFill>
                    <a:schemeClr val="accent1"/>
                  </a:solidFill>
                  <a:latin typeface="Lato Light" pitchFamily="34" charset="0"/>
                </a:rPr>
                <a:t>Narcissist</a:t>
              </a:r>
              <a:endParaRPr lang="en-US" sz="6000" dirty="0">
                <a:solidFill>
                  <a:schemeClr val="accent1"/>
                </a:solidFill>
                <a:latin typeface="Lato Light" pitchFamily="34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5628605" y="2059173"/>
              <a:ext cx="182880" cy="22860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9063" y="2605326"/>
              <a:ext cx="3505200" cy="353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700" dirty="0" smtClean="0">
                  <a:solidFill>
                    <a:schemeClr val="accent2"/>
                  </a:solidFill>
                  <a:latin typeface="Lato" pitchFamily="34" charset="0"/>
                </a:rPr>
                <a:t>1.0</a:t>
              </a:r>
              <a:endParaRPr lang="en-US" sz="1700" dirty="0">
                <a:solidFill>
                  <a:schemeClr val="accent2"/>
                </a:solidFill>
                <a:latin typeface="Lato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 flipH="1">
            <a:off x="0" y="0"/>
            <a:ext cx="9144000" cy="340995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3410280"/>
            <a:ext cx="45720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04"/>
            <a:ext cx="9144000" cy="340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48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42894" y="3444134"/>
            <a:ext cx="4132738" cy="1160297"/>
            <a:chOff x="3311525" y="1816269"/>
            <a:chExt cx="4132738" cy="1160297"/>
          </a:xfrm>
        </p:grpSpPr>
        <p:grpSp>
          <p:nvGrpSpPr>
            <p:cNvPr id="9" name="Group 8"/>
            <p:cNvGrpSpPr/>
            <p:nvPr/>
          </p:nvGrpSpPr>
          <p:grpSpPr>
            <a:xfrm>
              <a:off x="3311525" y="2236791"/>
              <a:ext cx="576262" cy="739775"/>
              <a:chOff x="3311525" y="2236791"/>
              <a:chExt cx="576262" cy="739775"/>
            </a:xfrm>
          </p:grpSpPr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3311525" y="2236791"/>
                <a:ext cx="576262" cy="476250"/>
              </a:xfrm>
              <a:custGeom>
                <a:avLst/>
                <a:gdLst>
                  <a:gd name="T0" fmla="*/ 146 w 154"/>
                  <a:gd name="T1" fmla="*/ 0 h 127"/>
                  <a:gd name="T2" fmla="*/ 106 w 154"/>
                  <a:gd name="T3" fmla="*/ 0 h 127"/>
                  <a:gd name="T4" fmla="*/ 98 w 154"/>
                  <a:gd name="T5" fmla="*/ 8 h 127"/>
                  <a:gd name="T6" fmla="*/ 98 w 154"/>
                  <a:gd name="T7" fmla="*/ 95 h 127"/>
                  <a:gd name="T8" fmla="*/ 90 w 154"/>
                  <a:gd name="T9" fmla="*/ 104 h 127"/>
                  <a:gd name="T10" fmla="*/ 8 w 154"/>
                  <a:gd name="T11" fmla="*/ 95 h 127"/>
                  <a:gd name="T12" fmla="*/ 0 w 154"/>
                  <a:gd name="T13" fmla="*/ 103 h 127"/>
                  <a:gd name="T14" fmla="*/ 0 w 154"/>
                  <a:gd name="T15" fmla="*/ 119 h 127"/>
                  <a:gd name="T16" fmla="*/ 8 w 154"/>
                  <a:gd name="T17" fmla="*/ 127 h 127"/>
                  <a:gd name="T18" fmla="*/ 114 w 154"/>
                  <a:gd name="T19" fmla="*/ 127 h 127"/>
                  <a:gd name="T20" fmla="*/ 122 w 154"/>
                  <a:gd name="T21" fmla="*/ 119 h 127"/>
                  <a:gd name="T22" fmla="*/ 154 w 154"/>
                  <a:gd name="T23" fmla="*/ 8 h 127"/>
                  <a:gd name="T24" fmla="*/ 146 w 154"/>
                  <a:gd name="T2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127">
                    <a:moveTo>
                      <a:pt x="14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102" y="0"/>
                      <a:pt x="98" y="4"/>
                      <a:pt x="98" y="8"/>
                    </a:cubicBezTo>
                    <a:cubicBezTo>
                      <a:pt x="98" y="95"/>
                      <a:pt x="98" y="95"/>
                      <a:pt x="98" y="95"/>
                    </a:cubicBezTo>
                    <a:cubicBezTo>
                      <a:pt x="98" y="100"/>
                      <a:pt x="95" y="104"/>
                      <a:pt x="90" y="104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3" y="95"/>
                      <a:pt x="0" y="98"/>
                      <a:pt x="0" y="103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24"/>
                      <a:pt x="3" y="127"/>
                      <a:pt x="8" y="127"/>
                    </a:cubicBezTo>
                    <a:cubicBezTo>
                      <a:pt x="114" y="127"/>
                      <a:pt x="114" y="127"/>
                      <a:pt x="114" y="127"/>
                    </a:cubicBezTo>
                    <a:cubicBezTo>
                      <a:pt x="119" y="127"/>
                      <a:pt x="122" y="124"/>
                      <a:pt x="122" y="119"/>
                    </a:cubicBezTo>
                    <a:cubicBezTo>
                      <a:pt x="154" y="8"/>
                      <a:pt x="154" y="8"/>
                      <a:pt x="154" y="8"/>
                    </a:cubicBezTo>
                    <a:cubicBezTo>
                      <a:pt x="154" y="4"/>
                      <a:pt x="150" y="0"/>
                      <a:pt x="1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3311525" y="2398716"/>
                <a:ext cx="311150" cy="577850"/>
              </a:xfrm>
              <a:custGeom>
                <a:avLst/>
                <a:gdLst>
                  <a:gd name="T0" fmla="*/ 50 w 83"/>
                  <a:gd name="T1" fmla="*/ 8 h 154"/>
                  <a:gd name="T2" fmla="*/ 58 w 83"/>
                  <a:gd name="T3" fmla="*/ 0 h 154"/>
                  <a:gd name="T4" fmla="*/ 75 w 83"/>
                  <a:gd name="T5" fmla="*/ 0 h 154"/>
                  <a:gd name="T6" fmla="*/ 83 w 83"/>
                  <a:gd name="T7" fmla="*/ 8 h 154"/>
                  <a:gd name="T8" fmla="*/ 83 w 83"/>
                  <a:gd name="T9" fmla="*/ 114 h 154"/>
                  <a:gd name="T10" fmla="*/ 75 w 83"/>
                  <a:gd name="T11" fmla="*/ 122 h 154"/>
                  <a:gd name="T12" fmla="*/ 8 w 83"/>
                  <a:gd name="T13" fmla="*/ 154 h 154"/>
                  <a:gd name="T14" fmla="*/ 0 w 83"/>
                  <a:gd name="T15" fmla="*/ 146 h 154"/>
                  <a:gd name="T16" fmla="*/ 0 w 83"/>
                  <a:gd name="T17" fmla="*/ 106 h 154"/>
                  <a:gd name="T18" fmla="*/ 8 w 83"/>
                  <a:gd name="T19" fmla="*/ 98 h 154"/>
                  <a:gd name="T20" fmla="*/ 51 w 83"/>
                  <a:gd name="T21" fmla="*/ 98 h 154"/>
                  <a:gd name="T22" fmla="*/ 59 w 83"/>
                  <a:gd name="T23" fmla="*/ 90 h 154"/>
                  <a:gd name="T24" fmla="*/ 50 w 83"/>
                  <a:gd name="T25" fmla="*/ 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154">
                    <a:moveTo>
                      <a:pt x="50" y="8"/>
                    </a:moveTo>
                    <a:cubicBezTo>
                      <a:pt x="50" y="3"/>
                      <a:pt x="54" y="0"/>
                      <a:pt x="58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9" y="0"/>
                      <a:pt x="83" y="3"/>
                      <a:pt x="83" y="8"/>
                    </a:cubicBezTo>
                    <a:cubicBezTo>
                      <a:pt x="83" y="114"/>
                      <a:pt x="83" y="114"/>
                      <a:pt x="83" y="114"/>
                    </a:cubicBezTo>
                    <a:cubicBezTo>
                      <a:pt x="83" y="119"/>
                      <a:pt x="79" y="122"/>
                      <a:pt x="75" y="122"/>
                    </a:cubicBezTo>
                    <a:cubicBezTo>
                      <a:pt x="8" y="154"/>
                      <a:pt x="8" y="154"/>
                      <a:pt x="8" y="154"/>
                    </a:cubicBezTo>
                    <a:cubicBezTo>
                      <a:pt x="3" y="154"/>
                      <a:pt x="0" y="150"/>
                      <a:pt x="0" y="14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02"/>
                      <a:pt x="3" y="98"/>
                      <a:pt x="8" y="98"/>
                    </a:cubicBezTo>
                    <a:cubicBezTo>
                      <a:pt x="51" y="98"/>
                      <a:pt x="51" y="98"/>
                      <a:pt x="51" y="98"/>
                    </a:cubicBezTo>
                    <a:cubicBezTo>
                      <a:pt x="55" y="98"/>
                      <a:pt x="59" y="95"/>
                      <a:pt x="59" y="90"/>
                    </a:cubicBezTo>
                    <a:lnTo>
                      <a:pt x="50" y="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3505200" y="2247904"/>
                <a:ext cx="109537" cy="1095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939063" y="1816269"/>
              <a:ext cx="35052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6000" dirty="0">
                  <a:solidFill>
                    <a:schemeClr val="accent4"/>
                  </a:solidFill>
                  <a:latin typeface="Lato Light" pitchFamily="34" charset="0"/>
                </a:rPr>
                <a:t>Narcissist</a:t>
              </a:r>
              <a:endParaRPr lang="en-US" sz="6000" dirty="0">
                <a:solidFill>
                  <a:schemeClr val="accent4"/>
                </a:solidFill>
                <a:latin typeface="Lato Light" pitchFamily="34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5636246" y="2046365"/>
              <a:ext cx="182880" cy="2286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9063" y="2600755"/>
              <a:ext cx="3505200" cy="353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700" dirty="0">
                  <a:solidFill>
                    <a:schemeClr val="accent2"/>
                  </a:solidFill>
                  <a:latin typeface="Lato" pitchFamily="34" charset="0"/>
                </a:rPr>
                <a:t>1.0</a:t>
              </a:r>
              <a:endParaRPr lang="en-US" sz="1700" dirty="0">
                <a:solidFill>
                  <a:schemeClr val="accent2"/>
                </a:solidFill>
                <a:latin typeface="Lato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34000" y="428358"/>
            <a:ext cx="3439790" cy="4415823"/>
            <a:chOff x="5334000" y="428358"/>
            <a:chExt cx="3439790" cy="4415823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5334000" y="428358"/>
              <a:ext cx="3439790" cy="2842804"/>
            </a:xfrm>
            <a:custGeom>
              <a:avLst/>
              <a:gdLst>
                <a:gd name="T0" fmla="*/ 146 w 154"/>
                <a:gd name="T1" fmla="*/ 0 h 127"/>
                <a:gd name="T2" fmla="*/ 106 w 154"/>
                <a:gd name="T3" fmla="*/ 0 h 127"/>
                <a:gd name="T4" fmla="*/ 98 w 154"/>
                <a:gd name="T5" fmla="*/ 8 h 127"/>
                <a:gd name="T6" fmla="*/ 98 w 154"/>
                <a:gd name="T7" fmla="*/ 95 h 127"/>
                <a:gd name="T8" fmla="*/ 90 w 154"/>
                <a:gd name="T9" fmla="*/ 104 h 127"/>
                <a:gd name="T10" fmla="*/ 8 w 154"/>
                <a:gd name="T11" fmla="*/ 95 h 127"/>
                <a:gd name="T12" fmla="*/ 0 w 154"/>
                <a:gd name="T13" fmla="*/ 103 h 127"/>
                <a:gd name="T14" fmla="*/ 0 w 154"/>
                <a:gd name="T15" fmla="*/ 119 h 127"/>
                <a:gd name="T16" fmla="*/ 8 w 154"/>
                <a:gd name="T17" fmla="*/ 127 h 127"/>
                <a:gd name="T18" fmla="*/ 114 w 154"/>
                <a:gd name="T19" fmla="*/ 127 h 127"/>
                <a:gd name="T20" fmla="*/ 122 w 154"/>
                <a:gd name="T21" fmla="*/ 119 h 127"/>
                <a:gd name="T22" fmla="*/ 154 w 154"/>
                <a:gd name="T23" fmla="*/ 8 h 127"/>
                <a:gd name="T24" fmla="*/ 146 w 154"/>
                <a:gd name="T2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27">
                  <a:moveTo>
                    <a:pt x="146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102" y="0"/>
                    <a:pt x="98" y="4"/>
                    <a:pt x="98" y="8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8" y="100"/>
                    <a:pt x="95" y="104"/>
                    <a:pt x="90" y="10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3" y="95"/>
                    <a:pt x="0" y="98"/>
                    <a:pt x="0" y="103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4"/>
                    <a:pt x="3" y="127"/>
                    <a:pt x="8" y="12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9" y="127"/>
                    <a:pt x="122" y="124"/>
                    <a:pt x="122" y="119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4"/>
                    <a:pt x="150" y="0"/>
                    <a:pt x="146" y="0"/>
                  </a:cubicBezTo>
                  <a:close/>
                </a:path>
              </a:pathLst>
            </a:custGeom>
            <a:solidFill>
              <a:schemeClr val="accent4">
                <a:alpha val="1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5334000" y="1394912"/>
              <a:ext cx="1857299" cy="3449269"/>
            </a:xfrm>
            <a:custGeom>
              <a:avLst/>
              <a:gdLst>
                <a:gd name="T0" fmla="*/ 50 w 83"/>
                <a:gd name="T1" fmla="*/ 8 h 154"/>
                <a:gd name="T2" fmla="*/ 58 w 83"/>
                <a:gd name="T3" fmla="*/ 0 h 154"/>
                <a:gd name="T4" fmla="*/ 75 w 83"/>
                <a:gd name="T5" fmla="*/ 0 h 154"/>
                <a:gd name="T6" fmla="*/ 83 w 83"/>
                <a:gd name="T7" fmla="*/ 8 h 154"/>
                <a:gd name="T8" fmla="*/ 83 w 83"/>
                <a:gd name="T9" fmla="*/ 114 h 154"/>
                <a:gd name="T10" fmla="*/ 75 w 83"/>
                <a:gd name="T11" fmla="*/ 122 h 154"/>
                <a:gd name="T12" fmla="*/ 8 w 83"/>
                <a:gd name="T13" fmla="*/ 154 h 154"/>
                <a:gd name="T14" fmla="*/ 0 w 83"/>
                <a:gd name="T15" fmla="*/ 146 h 154"/>
                <a:gd name="T16" fmla="*/ 0 w 83"/>
                <a:gd name="T17" fmla="*/ 106 h 154"/>
                <a:gd name="T18" fmla="*/ 8 w 83"/>
                <a:gd name="T19" fmla="*/ 98 h 154"/>
                <a:gd name="T20" fmla="*/ 51 w 83"/>
                <a:gd name="T21" fmla="*/ 98 h 154"/>
                <a:gd name="T22" fmla="*/ 59 w 83"/>
                <a:gd name="T23" fmla="*/ 90 h 154"/>
                <a:gd name="T24" fmla="*/ 50 w 83"/>
                <a:gd name="T25" fmla="*/ 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154">
                  <a:moveTo>
                    <a:pt x="50" y="8"/>
                  </a:moveTo>
                  <a:cubicBezTo>
                    <a:pt x="50" y="3"/>
                    <a:pt x="54" y="0"/>
                    <a:pt x="58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9" y="0"/>
                    <a:pt x="83" y="3"/>
                    <a:pt x="83" y="8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9"/>
                    <a:pt x="79" y="122"/>
                    <a:pt x="75" y="122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3" y="154"/>
                    <a:pt x="0" y="150"/>
                    <a:pt x="0" y="14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2"/>
                    <a:pt x="3" y="98"/>
                    <a:pt x="8" y="98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5" y="98"/>
                    <a:pt x="59" y="95"/>
                    <a:pt x="59" y="90"/>
                  </a:cubicBezTo>
                  <a:lnTo>
                    <a:pt x="50" y="8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6490073" y="494693"/>
              <a:ext cx="653842" cy="653848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9596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8200" y="348284"/>
            <a:ext cx="7391400" cy="659566"/>
            <a:chOff x="838200" y="348284"/>
            <a:chExt cx="7391400" cy="659566"/>
          </a:xfrm>
        </p:grpSpPr>
        <p:sp>
          <p:nvSpPr>
            <p:cNvPr id="10" name="TextBox 9"/>
            <p:cNvSpPr txBox="1"/>
            <p:nvPr/>
          </p:nvSpPr>
          <p:spPr>
            <a:xfrm>
              <a:off x="838200" y="348284"/>
              <a:ext cx="73914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800" dirty="0" smtClean="0">
                  <a:solidFill>
                    <a:schemeClr val="tx2"/>
                  </a:solidFill>
                  <a:latin typeface="Lato Light" pitchFamily="34" charset="0"/>
                </a:rPr>
                <a:t>Team “Hello World”</a:t>
              </a:r>
              <a:endParaRPr lang="en-US" sz="2800" dirty="0">
                <a:solidFill>
                  <a:schemeClr val="tx2"/>
                </a:solidFill>
                <a:latin typeface="Lato Light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5292" y="730851"/>
              <a:ext cx="169878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Lato Light" pitchFamily="34" charset="0"/>
                </a:rPr>
                <a:t>Project Presentation</a:t>
              </a:r>
              <a:endParaRPr lang="en-US" sz="1200" dirty="0">
                <a:solidFill>
                  <a:schemeClr val="accent2"/>
                </a:solidFill>
                <a:latin typeface="Lato Light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69266" y="851064"/>
            <a:ext cx="371849" cy="77101"/>
            <a:chOff x="3020431" y="851064"/>
            <a:chExt cx="371849" cy="77101"/>
          </a:xfrm>
        </p:grpSpPr>
        <p:sp>
          <p:nvSpPr>
            <p:cNvPr id="95" name="Oval 94"/>
            <p:cNvSpPr/>
            <p:nvPr/>
          </p:nvSpPr>
          <p:spPr>
            <a:xfrm>
              <a:off x="3020431" y="851064"/>
              <a:ext cx="77101" cy="77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160211" y="851064"/>
              <a:ext cx="77101" cy="77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315179" y="851064"/>
              <a:ext cx="77101" cy="77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Oval 50"/>
          <p:cNvSpPr/>
          <p:nvPr/>
        </p:nvSpPr>
        <p:spPr>
          <a:xfrm>
            <a:off x="8685735" y="4778890"/>
            <a:ext cx="216299" cy="216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2" name="TextBox 51"/>
          <p:cNvSpPr txBox="1"/>
          <p:nvPr/>
        </p:nvSpPr>
        <p:spPr>
          <a:xfrm>
            <a:off x="8508788" y="4779318"/>
            <a:ext cx="563799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  <a:latin typeface="Lato" pitchFamily="34" charset="0"/>
              </a:rPr>
              <a:t>2</a:t>
            </a:r>
            <a:endParaRPr lang="en-US" sz="800" dirty="0">
              <a:solidFill>
                <a:schemeClr val="accent4"/>
              </a:solidFill>
              <a:latin typeface="Lato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650132" y="4743092"/>
            <a:ext cx="287894" cy="287894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Rectangle 1"/>
          <p:cNvSpPr/>
          <p:nvPr/>
        </p:nvSpPr>
        <p:spPr>
          <a:xfrm>
            <a:off x="897308" y="1482500"/>
            <a:ext cx="1388692" cy="1219200"/>
          </a:xfrm>
          <a:prstGeom prst="rect">
            <a:avLst/>
          </a:prstGeom>
          <a:blipFill dpi="0" rotWithShape="1">
            <a:blip r:embed="rId3"/>
            <a:srcRect/>
            <a:stretch>
              <a:fillRect b="-1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97308" y="2807771"/>
            <a:ext cx="1388692" cy="1271601"/>
            <a:chOff x="897308" y="2807771"/>
            <a:chExt cx="1388692" cy="1271601"/>
          </a:xfrm>
        </p:grpSpPr>
        <p:sp>
          <p:nvSpPr>
            <p:cNvPr id="56" name="TextBox 55"/>
            <p:cNvSpPr txBox="1"/>
            <p:nvPr/>
          </p:nvSpPr>
          <p:spPr>
            <a:xfrm>
              <a:off x="897308" y="2807771"/>
              <a:ext cx="13886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Oswald" pitchFamily="50"/>
                </a:rPr>
                <a:t>Johnathan</a:t>
              </a:r>
              <a:endParaRPr lang="en-US" sz="1400" dirty="0">
                <a:solidFill>
                  <a:schemeClr val="tx2"/>
                </a:solidFill>
                <a:latin typeface="Oswald" pitchFamily="5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97308" y="3017809"/>
              <a:ext cx="1388692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  <a:latin typeface="Lato Light" pitchFamily="34" charset="0"/>
                </a:rPr>
                <a:t>Team Leader</a:t>
              </a:r>
              <a:endParaRPr lang="en-US" sz="1000" dirty="0">
                <a:solidFill>
                  <a:schemeClr val="accent1"/>
                </a:solidFill>
                <a:latin typeface="Lato Light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97308" y="3328590"/>
              <a:ext cx="1388692" cy="283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897308" y="3525374"/>
              <a:ext cx="1386312" cy="553998"/>
              <a:chOff x="897308" y="3413099"/>
              <a:chExt cx="1386312" cy="55399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897308" y="3471212"/>
                <a:ext cx="118755" cy="444726"/>
                <a:chOff x="4105275" y="825500"/>
                <a:chExt cx="933450" cy="3495675"/>
              </a:xfrm>
            </p:grpSpPr>
            <p:sp>
              <p:nvSpPr>
                <p:cNvPr id="18" name="Freeform 15"/>
                <p:cNvSpPr>
                  <a:spLocks noEditPoints="1"/>
                </p:cNvSpPr>
                <p:nvPr/>
              </p:nvSpPr>
              <p:spPr bwMode="auto">
                <a:xfrm>
                  <a:off x="4105275" y="3368675"/>
                  <a:ext cx="933450" cy="952500"/>
                </a:xfrm>
                <a:custGeom>
                  <a:avLst/>
                  <a:gdLst>
                    <a:gd name="T0" fmla="*/ 0 w 249"/>
                    <a:gd name="T1" fmla="*/ 127 h 254"/>
                    <a:gd name="T2" fmla="*/ 249 w 249"/>
                    <a:gd name="T3" fmla="*/ 127 h 254"/>
                    <a:gd name="T4" fmla="*/ 125 w 249"/>
                    <a:gd name="T5" fmla="*/ 248 h 254"/>
                    <a:gd name="T6" fmla="*/ 125 w 249"/>
                    <a:gd name="T7" fmla="*/ 6 h 254"/>
                    <a:gd name="T8" fmla="*/ 125 w 249"/>
                    <a:gd name="T9" fmla="*/ 248 h 254"/>
                    <a:gd name="T10" fmla="*/ 139 w 249"/>
                    <a:gd name="T11" fmla="*/ 164 h 254"/>
                    <a:gd name="T12" fmla="*/ 140 w 249"/>
                    <a:gd name="T13" fmla="*/ 201 h 254"/>
                    <a:gd name="T14" fmla="*/ 143 w 249"/>
                    <a:gd name="T15" fmla="*/ 202 h 254"/>
                    <a:gd name="T16" fmla="*/ 157 w 249"/>
                    <a:gd name="T17" fmla="*/ 199 h 254"/>
                    <a:gd name="T18" fmla="*/ 167 w 249"/>
                    <a:gd name="T19" fmla="*/ 199 h 254"/>
                    <a:gd name="T20" fmla="*/ 158 w 249"/>
                    <a:gd name="T21" fmla="*/ 185 h 254"/>
                    <a:gd name="T22" fmla="*/ 175 w 249"/>
                    <a:gd name="T23" fmla="*/ 180 h 254"/>
                    <a:gd name="T24" fmla="*/ 141 w 249"/>
                    <a:gd name="T25" fmla="*/ 165 h 254"/>
                    <a:gd name="T26" fmla="*/ 50 w 249"/>
                    <a:gd name="T27" fmla="*/ 126 h 254"/>
                    <a:gd name="T28" fmla="*/ 131 w 249"/>
                    <a:gd name="T29" fmla="*/ 201 h 254"/>
                    <a:gd name="T30" fmla="*/ 133 w 249"/>
                    <a:gd name="T31" fmla="*/ 200 h 254"/>
                    <a:gd name="T32" fmla="*/ 131 w 249"/>
                    <a:gd name="T33" fmla="*/ 189 h 254"/>
                    <a:gd name="T34" fmla="*/ 128 w 249"/>
                    <a:gd name="T35" fmla="*/ 190 h 254"/>
                    <a:gd name="T36" fmla="*/ 88 w 249"/>
                    <a:gd name="T37" fmla="*/ 178 h 254"/>
                    <a:gd name="T38" fmla="*/ 188 w 249"/>
                    <a:gd name="T39" fmla="*/ 126 h 254"/>
                    <a:gd name="T40" fmla="*/ 171 w 249"/>
                    <a:gd name="T41" fmla="*/ 169 h 254"/>
                    <a:gd name="T42" fmla="*/ 180 w 249"/>
                    <a:gd name="T43" fmla="*/ 175 h 254"/>
                    <a:gd name="T44" fmla="*/ 182 w 249"/>
                    <a:gd name="T45" fmla="*/ 175 h 254"/>
                    <a:gd name="T46" fmla="*/ 125 w 249"/>
                    <a:gd name="T47" fmla="*/ 50 h 254"/>
                    <a:gd name="T48" fmla="*/ 117 w 249"/>
                    <a:gd name="T49" fmla="*/ 62 h 254"/>
                    <a:gd name="T50" fmla="*/ 150 w 249"/>
                    <a:gd name="T51" fmla="*/ 67 h 254"/>
                    <a:gd name="T52" fmla="*/ 108 w 249"/>
                    <a:gd name="T53" fmla="*/ 85 h 254"/>
                    <a:gd name="T54" fmla="*/ 106 w 249"/>
                    <a:gd name="T55" fmla="*/ 65 h 254"/>
                    <a:gd name="T56" fmla="*/ 88 w 249"/>
                    <a:gd name="T57" fmla="*/ 82 h 254"/>
                    <a:gd name="T58" fmla="*/ 106 w 249"/>
                    <a:gd name="T59" fmla="*/ 65 h 254"/>
                    <a:gd name="T60" fmla="*/ 89 w 249"/>
                    <a:gd name="T61" fmla="*/ 93 h 254"/>
                    <a:gd name="T62" fmla="*/ 102 w 249"/>
                    <a:gd name="T63" fmla="*/ 103 h 254"/>
                    <a:gd name="T64" fmla="*/ 73 w 249"/>
                    <a:gd name="T65" fmla="*/ 89 h 254"/>
                    <a:gd name="T66" fmla="*/ 62 w 249"/>
                    <a:gd name="T67" fmla="*/ 132 h 254"/>
                    <a:gd name="T68" fmla="*/ 131 w 249"/>
                    <a:gd name="T69" fmla="*/ 145 h 254"/>
                    <a:gd name="T70" fmla="*/ 141 w 249"/>
                    <a:gd name="T71" fmla="*/ 139 h 254"/>
                    <a:gd name="T72" fmla="*/ 160 w 249"/>
                    <a:gd name="T73" fmla="*/ 73 h 254"/>
                    <a:gd name="T74" fmla="*/ 141 w 249"/>
                    <a:gd name="T75" fmla="*/ 139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49" h="254">
                      <a:moveTo>
                        <a:pt x="125" y="0"/>
                      </a:moveTo>
                      <a:cubicBezTo>
                        <a:pt x="56" y="0"/>
                        <a:pt x="0" y="57"/>
                        <a:pt x="0" y="127"/>
                      </a:cubicBezTo>
                      <a:cubicBezTo>
                        <a:pt x="0" y="197"/>
                        <a:pt x="56" y="254"/>
                        <a:pt x="125" y="254"/>
                      </a:cubicBezTo>
                      <a:cubicBezTo>
                        <a:pt x="193" y="254"/>
                        <a:pt x="249" y="197"/>
                        <a:pt x="249" y="127"/>
                      </a:cubicBezTo>
                      <a:cubicBezTo>
                        <a:pt x="249" y="57"/>
                        <a:pt x="193" y="0"/>
                        <a:pt x="125" y="0"/>
                      </a:cubicBezTo>
                      <a:close/>
                      <a:moveTo>
                        <a:pt x="125" y="248"/>
                      </a:moveTo>
                      <a:cubicBezTo>
                        <a:pt x="59" y="248"/>
                        <a:pt x="6" y="194"/>
                        <a:pt x="6" y="127"/>
                      </a:cubicBezTo>
                      <a:cubicBezTo>
                        <a:pt x="6" y="61"/>
                        <a:pt x="59" y="6"/>
                        <a:pt x="125" y="6"/>
                      </a:cubicBezTo>
                      <a:cubicBezTo>
                        <a:pt x="190" y="6"/>
                        <a:pt x="244" y="61"/>
                        <a:pt x="244" y="127"/>
                      </a:cubicBezTo>
                      <a:cubicBezTo>
                        <a:pt x="244" y="194"/>
                        <a:pt x="190" y="248"/>
                        <a:pt x="125" y="248"/>
                      </a:cubicBezTo>
                      <a:close/>
                      <a:moveTo>
                        <a:pt x="141" y="165"/>
                      </a:moveTo>
                      <a:cubicBezTo>
                        <a:pt x="139" y="164"/>
                        <a:pt x="139" y="164"/>
                        <a:pt x="139" y="164"/>
                      </a:cubicBezTo>
                      <a:cubicBezTo>
                        <a:pt x="139" y="167"/>
                        <a:pt x="139" y="167"/>
                        <a:pt x="139" y="167"/>
                      </a:cubicBezTo>
                      <a:cubicBezTo>
                        <a:pt x="140" y="201"/>
                        <a:pt x="140" y="201"/>
                        <a:pt x="140" y="201"/>
                      </a:cubicBezTo>
                      <a:cubicBezTo>
                        <a:pt x="140" y="205"/>
                        <a:pt x="140" y="205"/>
                        <a:pt x="140" y="205"/>
                      </a:cubicBezTo>
                      <a:cubicBezTo>
                        <a:pt x="143" y="202"/>
                        <a:pt x="143" y="202"/>
                        <a:pt x="143" y="202"/>
                      </a:cubicBezTo>
                      <a:cubicBezTo>
                        <a:pt x="151" y="190"/>
                        <a:pt x="151" y="190"/>
                        <a:pt x="151" y="190"/>
                      </a:cubicBezTo>
                      <a:cubicBezTo>
                        <a:pt x="157" y="199"/>
                        <a:pt x="157" y="199"/>
                        <a:pt x="157" y="199"/>
                      </a:cubicBezTo>
                      <a:cubicBezTo>
                        <a:pt x="158" y="199"/>
                        <a:pt x="158" y="199"/>
                        <a:pt x="158" y="199"/>
                      </a:cubicBezTo>
                      <a:cubicBezTo>
                        <a:pt x="167" y="199"/>
                        <a:pt x="167" y="199"/>
                        <a:pt x="167" y="199"/>
                      </a:cubicBezTo>
                      <a:cubicBezTo>
                        <a:pt x="166" y="197"/>
                        <a:pt x="166" y="197"/>
                        <a:pt x="166" y="197"/>
                      </a:cubicBezTo>
                      <a:cubicBezTo>
                        <a:pt x="158" y="185"/>
                        <a:pt x="158" y="185"/>
                        <a:pt x="158" y="185"/>
                      </a:cubicBezTo>
                      <a:cubicBezTo>
                        <a:pt x="172" y="181"/>
                        <a:pt x="172" y="181"/>
                        <a:pt x="172" y="181"/>
                      </a:cubicBezTo>
                      <a:cubicBezTo>
                        <a:pt x="175" y="180"/>
                        <a:pt x="175" y="180"/>
                        <a:pt x="175" y="180"/>
                      </a:cubicBezTo>
                      <a:cubicBezTo>
                        <a:pt x="172" y="179"/>
                        <a:pt x="172" y="179"/>
                        <a:pt x="172" y="179"/>
                      </a:cubicBezTo>
                      <a:lnTo>
                        <a:pt x="141" y="165"/>
                      </a:lnTo>
                      <a:close/>
                      <a:moveTo>
                        <a:pt x="125" y="50"/>
                      </a:moveTo>
                      <a:cubicBezTo>
                        <a:pt x="83" y="50"/>
                        <a:pt x="50" y="84"/>
                        <a:pt x="50" y="126"/>
                      </a:cubicBezTo>
                      <a:cubicBezTo>
                        <a:pt x="50" y="168"/>
                        <a:pt x="83" y="202"/>
                        <a:pt x="125" y="202"/>
                      </a:cubicBezTo>
                      <a:cubicBezTo>
                        <a:pt x="127" y="202"/>
                        <a:pt x="129" y="201"/>
                        <a:pt x="131" y="201"/>
                      </a:cubicBezTo>
                      <a:cubicBezTo>
                        <a:pt x="133" y="201"/>
                        <a:pt x="133" y="201"/>
                        <a:pt x="133" y="201"/>
                      </a:cubicBezTo>
                      <a:cubicBezTo>
                        <a:pt x="133" y="200"/>
                        <a:pt x="133" y="200"/>
                        <a:pt x="133" y="200"/>
                      </a:cubicBezTo>
                      <a:cubicBezTo>
                        <a:pt x="131" y="191"/>
                        <a:pt x="131" y="191"/>
                        <a:pt x="131" y="191"/>
                      </a:cubicBezTo>
                      <a:cubicBezTo>
                        <a:pt x="131" y="189"/>
                        <a:pt x="131" y="189"/>
                        <a:pt x="131" y="189"/>
                      </a:cubicBezTo>
                      <a:cubicBezTo>
                        <a:pt x="130" y="189"/>
                        <a:pt x="130" y="189"/>
                        <a:pt x="130" y="189"/>
                      </a:cubicBezTo>
                      <a:cubicBezTo>
                        <a:pt x="129" y="190"/>
                        <a:pt x="128" y="190"/>
                        <a:pt x="128" y="190"/>
                      </a:cubicBezTo>
                      <a:cubicBezTo>
                        <a:pt x="127" y="190"/>
                        <a:pt x="126" y="190"/>
                        <a:pt x="125" y="190"/>
                      </a:cubicBezTo>
                      <a:cubicBezTo>
                        <a:pt x="112" y="190"/>
                        <a:pt x="99" y="185"/>
                        <a:pt x="88" y="178"/>
                      </a:cubicBezTo>
                      <a:cubicBezTo>
                        <a:pt x="135" y="160"/>
                        <a:pt x="169" y="137"/>
                        <a:pt x="186" y="112"/>
                      </a:cubicBezTo>
                      <a:cubicBezTo>
                        <a:pt x="187" y="117"/>
                        <a:pt x="188" y="121"/>
                        <a:pt x="188" y="126"/>
                      </a:cubicBezTo>
                      <a:cubicBezTo>
                        <a:pt x="188" y="141"/>
                        <a:pt x="182" y="156"/>
                        <a:pt x="172" y="168"/>
                      </a:cubicBezTo>
                      <a:cubicBezTo>
                        <a:pt x="171" y="169"/>
                        <a:pt x="171" y="169"/>
                        <a:pt x="171" y="169"/>
                      </a:cubicBezTo>
                      <a:cubicBezTo>
                        <a:pt x="172" y="170"/>
                        <a:pt x="172" y="170"/>
                        <a:pt x="172" y="170"/>
                      </a:cubicBezTo>
                      <a:cubicBezTo>
                        <a:pt x="180" y="175"/>
                        <a:pt x="180" y="175"/>
                        <a:pt x="180" y="175"/>
                      </a:cubicBezTo>
                      <a:cubicBezTo>
                        <a:pt x="181" y="176"/>
                        <a:pt x="181" y="176"/>
                        <a:pt x="181" y="176"/>
                      </a:cubicBezTo>
                      <a:cubicBezTo>
                        <a:pt x="182" y="175"/>
                        <a:pt x="182" y="175"/>
                        <a:pt x="182" y="175"/>
                      </a:cubicBezTo>
                      <a:cubicBezTo>
                        <a:pt x="193" y="161"/>
                        <a:pt x="200" y="144"/>
                        <a:pt x="200" y="126"/>
                      </a:cubicBezTo>
                      <a:cubicBezTo>
                        <a:pt x="200" y="84"/>
                        <a:pt x="166" y="50"/>
                        <a:pt x="125" y="50"/>
                      </a:cubicBezTo>
                      <a:close/>
                      <a:moveTo>
                        <a:pt x="116" y="75"/>
                      </a:moveTo>
                      <a:cubicBezTo>
                        <a:pt x="118" y="71"/>
                        <a:pt x="118" y="66"/>
                        <a:pt x="117" y="62"/>
                      </a:cubicBezTo>
                      <a:cubicBezTo>
                        <a:pt x="119" y="62"/>
                        <a:pt x="122" y="61"/>
                        <a:pt x="125" y="61"/>
                      </a:cubicBezTo>
                      <a:cubicBezTo>
                        <a:pt x="133" y="61"/>
                        <a:pt x="142" y="63"/>
                        <a:pt x="150" y="67"/>
                      </a:cubicBezTo>
                      <a:cubicBezTo>
                        <a:pt x="142" y="77"/>
                        <a:pt x="128" y="88"/>
                        <a:pt x="112" y="98"/>
                      </a:cubicBezTo>
                      <a:cubicBezTo>
                        <a:pt x="110" y="94"/>
                        <a:pt x="109" y="89"/>
                        <a:pt x="108" y="85"/>
                      </a:cubicBezTo>
                      <a:cubicBezTo>
                        <a:pt x="112" y="82"/>
                        <a:pt x="115" y="78"/>
                        <a:pt x="116" y="75"/>
                      </a:cubicBezTo>
                      <a:close/>
                      <a:moveTo>
                        <a:pt x="106" y="65"/>
                      </a:moveTo>
                      <a:cubicBezTo>
                        <a:pt x="106" y="67"/>
                        <a:pt x="106" y="68"/>
                        <a:pt x="106" y="70"/>
                      </a:cubicBezTo>
                      <a:cubicBezTo>
                        <a:pt x="103" y="76"/>
                        <a:pt x="96" y="81"/>
                        <a:pt x="88" y="82"/>
                      </a:cubicBezTo>
                      <a:cubicBezTo>
                        <a:pt x="86" y="82"/>
                        <a:pt x="83" y="82"/>
                        <a:pt x="80" y="80"/>
                      </a:cubicBezTo>
                      <a:cubicBezTo>
                        <a:pt x="87" y="73"/>
                        <a:pt x="96" y="68"/>
                        <a:pt x="106" y="65"/>
                      </a:cubicBezTo>
                      <a:close/>
                      <a:moveTo>
                        <a:pt x="73" y="89"/>
                      </a:moveTo>
                      <a:cubicBezTo>
                        <a:pt x="77" y="93"/>
                        <a:pt x="83" y="94"/>
                        <a:pt x="89" y="93"/>
                      </a:cubicBezTo>
                      <a:cubicBezTo>
                        <a:pt x="92" y="93"/>
                        <a:pt x="95" y="92"/>
                        <a:pt x="98" y="91"/>
                      </a:cubicBezTo>
                      <a:cubicBezTo>
                        <a:pt x="99" y="96"/>
                        <a:pt x="100" y="100"/>
                        <a:pt x="102" y="103"/>
                      </a:cubicBezTo>
                      <a:cubicBezTo>
                        <a:pt x="88" y="111"/>
                        <a:pt x="74" y="117"/>
                        <a:pt x="62" y="120"/>
                      </a:cubicBezTo>
                      <a:cubicBezTo>
                        <a:pt x="63" y="109"/>
                        <a:pt x="67" y="98"/>
                        <a:pt x="73" y="89"/>
                      </a:cubicBezTo>
                      <a:close/>
                      <a:moveTo>
                        <a:pt x="78" y="169"/>
                      </a:moveTo>
                      <a:cubicBezTo>
                        <a:pt x="69" y="159"/>
                        <a:pt x="63" y="146"/>
                        <a:pt x="62" y="132"/>
                      </a:cubicBezTo>
                      <a:cubicBezTo>
                        <a:pt x="76" y="129"/>
                        <a:pt x="91" y="123"/>
                        <a:pt x="106" y="114"/>
                      </a:cubicBezTo>
                      <a:cubicBezTo>
                        <a:pt x="113" y="127"/>
                        <a:pt x="121" y="137"/>
                        <a:pt x="131" y="145"/>
                      </a:cubicBezTo>
                      <a:cubicBezTo>
                        <a:pt x="115" y="154"/>
                        <a:pt x="98" y="162"/>
                        <a:pt x="78" y="169"/>
                      </a:cubicBezTo>
                      <a:close/>
                      <a:moveTo>
                        <a:pt x="141" y="139"/>
                      </a:moveTo>
                      <a:cubicBezTo>
                        <a:pt x="131" y="131"/>
                        <a:pt x="123" y="121"/>
                        <a:pt x="116" y="108"/>
                      </a:cubicBezTo>
                      <a:cubicBezTo>
                        <a:pt x="135" y="97"/>
                        <a:pt x="151" y="84"/>
                        <a:pt x="160" y="73"/>
                      </a:cubicBezTo>
                      <a:cubicBezTo>
                        <a:pt x="169" y="79"/>
                        <a:pt x="176" y="87"/>
                        <a:pt x="181" y="97"/>
                      </a:cubicBezTo>
                      <a:cubicBezTo>
                        <a:pt x="174" y="111"/>
                        <a:pt x="161" y="126"/>
                        <a:pt x="141" y="139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16"/>
                <p:cNvSpPr>
                  <a:spLocks noEditPoints="1"/>
                </p:cNvSpPr>
                <p:nvPr/>
              </p:nvSpPr>
              <p:spPr bwMode="auto">
                <a:xfrm>
                  <a:off x="4105275" y="825500"/>
                  <a:ext cx="933450" cy="952500"/>
                </a:xfrm>
                <a:custGeom>
                  <a:avLst/>
                  <a:gdLst>
                    <a:gd name="T0" fmla="*/ 133 w 249"/>
                    <a:gd name="T1" fmla="*/ 94 h 254"/>
                    <a:gd name="T2" fmla="*/ 140 w 249"/>
                    <a:gd name="T3" fmla="*/ 86 h 254"/>
                    <a:gd name="T4" fmla="*/ 152 w 249"/>
                    <a:gd name="T5" fmla="*/ 86 h 254"/>
                    <a:gd name="T6" fmla="*/ 152 w 249"/>
                    <a:gd name="T7" fmla="*/ 63 h 254"/>
                    <a:gd name="T8" fmla="*/ 127 w 249"/>
                    <a:gd name="T9" fmla="*/ 63 h 254"/>
                    <a:gd name="T10" fmla="*/ 105 w 249"/>
                    <a:gd name="T11" fmla="*/ 94 h 254"/>
                    <a:gd name="T12" fmla="*/ 105 w 249"/>
                    <a:gd name="T13" fmla="*/ 107 h 254"/>
                    <a:gd name="T14" fmla="*/ 92 w 249"/>
                    <a:gd name="T15" fmla="*/ 107 h 254"/>
                    <a:gd name="T16" fmla="*/ 92 w 249"/>
                    <a:gd name="T17" fmla="*/ 130 h 254"/>
                    <a:gd name="T18" fmla="*/ 104 w 249"/>
                    <a:gd name="T19" fmla="*/ 130 h 254"/>
                    <a:gd name="T20" fmla="*/ 104 w 249"/>
                    <a:gd name="T21" fmla="*/ 198 h 254"/>
                    <a:gd name="T22" fmla="*/ 132 w 249"/>
                    <a:gd name="T23" fmla="*/ 198 h 254"/>
                    <a:gd name="T24" fmla="*/ 132 w 249"/>
                    <a:gd name="T25" fmla="*/ 131 h 254"/>
                    <a:gd name="T26" fmla="*/ 150 w 249"/>
                    <a:gd name="T27" fmla="*/ 131 h 254"/>
                    <a:gd name="T28" fmla="*/ 153 w 249"/>
                    <a:gd name="T29" fmla="*/ 107 h 254"/>
                    <a:gd name="T30" fmla="*/ 133 w 249"/>
                    <a:gd name="T31" fmla="*/ 107 h 254"/>
                    <a:gd name="T32" fmla="*/ 133 w 249"/>
                    <a:gd name="T33" fmla="*/ 94 h 254"/>
                    <a:gd name="T34" fmla="*/ 125 w 249"/>
                    <a:gd name="T35" fmla="*/ 0 h 254"/>
                    <a:gd name="T36" fmla="*/ 0 w 249"/>
                    <a:gd name="T37" fmla="*/ 127 h 254"/>
                    <a:gd name="T38" fmla="*/ 125 w 249"/>
                    <a:gd name="T39" fmla="*/ 254 h 254"/>
                    <a:gd name="T40" fmla="*/ 249 w 249"/>
                    <a:gd name="T41" fmla="*/ 127 h 254"/>
                    <a:gd name="T42" fmla="*/ 125 w 249"/>
                    <a:gd name="T43" fmla="*/ 0 h 254"/>
                    <a:gd name="T44" fmla="*/ 125 w 249"/>
                    <a:gd name="T45" fmla="*/ 248 h 254"/>
                    <a:gd name="T46" fmla="*/ 6 w 249"/>
                    <a:gd name="T47" fmla="*/ 127 h 254"/>
                    <a:gd name="T48" fmla="*/ 125 w 249"/>
                    <a:gd name="T49" fmla="*/ 6 h 254"/>
                    <a:gd name="T50" fmla="*/ 243 w 249"/>
                    <a:gd name="T51" fmla="*/ 127 h 254"/>
                    <a:gd name="T52" fmla="*/ 125 w 249"/>
                    <a:gd name="T53" fmla="*/ 248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49" h="254">
                      <a:moveTo>
                        <a:pt x="133" y="94"/>
                      </a:moveTo>
                      <a:cubicBezTo>
                        <a:pt x="133" y="90"/>
                        <a:pt x="133" y="86"/>
                        <a:pt x="140" y="86"/>
                      </a:cubicBezTo>
                      <a:cubicBezTo>
                        <a:pt x="152" y="86"/>
                        <a:pt x="152" y="86"/>
                        <a:pt x="152" y="86"/>
                      </a:cubicBezTo>
                      <a:cubicBezTo>
                        <a:pt x="152" y="63"/>
                        <a:pt x="152" y="63"/>
                        <a:pt x="152" y="63"/>
                      </a:cubicBezTo>
                      <a:cubicBezTo>
                        <a:pt x="127" y="63"/>
                        <a:pt x="127" y="63"/>
                        <a:pt x="127" y="63"/>
                      </a:cubicBezTo>
                      <a:cubicBezTo>
                        <a:pt x="112" y="63"/>
                        <a:pt x="105" y="74"/>
                        <a:pt x="105" y="94"/>
                      </a:cubicBezTo>
                      <a:cubicBezTo>
                        <a:pt x="105" y="107"/>
                        <a:pt x="105" y="107"/>
                        <a:pt x="105" y="107"/>
                      </a:cubicBezTo>
                      <a:cubicBezTo>
                        <a:pt x="92" y="107"/>
                        <a:pt x="92" y="107"/>
                        <a:pt x="92" y="107"/>
                      </a:cubicBezTo>
                      <a:cubicBezTo>
                        <a:pt x="92" y="130"/>
                        <a:pt x="92" y="130"/>
                        <a:pt x="92" y="130"/>
                      </a:cubicBezTo>
                      <a:cubicBezTo>
                        <a:pt x="104" y="130"/>
                        <a:pt x="104" y="130"/>
                        <a:pt x="104" y="130"/>
                      </a:cubicBezTo>
                      <a:cubicBezTo>
                        <a:pt x="104" y="198"/>
                        <a:pt x="104" y="198"/>
                        <a:pt x="104" y="198"/>
                      </a:cubicBezTo>
                      <a:cubicBezTo>
                        <a:pt x="132" y="198"/>
                        <a:pt x="132" y="198"/>
                        <a:pt x="132" y="198"/>
                      </a:cubicBezTo>
                      <a:cubicBezTo>
                        <a:pt x="132" y="131"/>
                        <a:pt x="132" y="131"/>
                        <a:pt x="132" y="131"/>
                      </a:cubicBezTo>
                      <a:cubicBezTo>
                        <a:pt x="150" y="131"/>
                        <a:pt x="150" y="131"/>
                        <a:pt x="150" y="131"/>
                      </a:cubicBezTo>
                      <a:cubicBezTo>
                        <a:pt x="153" y="107"/>
                        <a:pt x="153" y="107"/>
                        <a:pt x="153" y="107"/>
                      </a:cubicBezTo>
                      <a:cubicBezTo>
                        <a:pt x="133" y="107"/>
                        <a:pt x="133" y="107"/>
                        <a:pt x="133" y="107"/>
                      </a:cubicBezTo>
                      <a:lnTo>
                        <a:pt x="133" y="94"/>
                      </a:lnTo>
                      <a:close/>
                      <a:moveTo>
                        <a:pt x="125" y="0"/>
                      </a:moveTo>
                      <a:cubicBezTo>
                        <a:pt x="56" y="0"/>
                        <a:pt x="0" y="57"/>
                        <a:pt x="0" y="127"/>
                      </a:cubicBezTo>
                      <a:cubicBezTo>
                        <a:pt x="0" y="197"/>
                        <a:pt x="56" y="254"/>
                        <a:pt x="125" y="254"/>
                      </a:cubicBezTo>
                      <a:cubicBezTo>
                        <a:pt x="193" y="254"/>
                        <a:pt x="249" y="197"/>
                        <a:pt x="249" y="127"/>
                      </a:cubicBezTo>
                      <a:cubicBezTo>
                        <a:pt x="249" y="57"/>
                        <a:pt x="193" y="0"/>
                        <a:pt x="125" y="0"/>
                      </a:cubicBezTo>
                      <a:close/>
                      <a:moveTo>
                        <a:pt x="125" y="248"/>
                      </a:moveTo>
                      <a:cubicBezTo>
                        <a:pt x="59" y="248"/>
                        <a:pt x="6" y="194"/>
                        <a:pt x="6" y="127"/>
                      </a:cubicBezTo>
                      <a:cubicBezTo>
                        <a:pt x="6" y="61"/>
                        <a:pt x="59" y="6"/>
                        <a:pt x="125" y="6"/>
                      </a:cubicBezTo>
                      <a:cubicBezTo>
                        <a:pt x="190" y="6"/>
                        <a:pt x="243" y="61"/>
                        <a:pt x="243" y="127"/>
                      </a:cubicBezTo>
                      <a:cubicBezTo>
                        <a:pt x="243" y="194"/>
                        <a:pt x="190" y="248"/>
                        <a:pt x="125" y="248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7"/>
                <p:cNvSpPr>
                  <a:spLocks noEditPoints="1"/>
                </p:cNvSpPr>
                <p:nvPr/>
              </p:nvSpPr>
              <p:spPr bwMode="auto">
                <a:xfrm>
                  <a:off x="4105275" y="2097088"/>
                  <a:ext cx="933450" cy="952500"/>
                </a:xfrm>
                <a:custGeom>
                  <a:avLst/>
                  <a:gdLst>
                    <a:gd name="T0" fmla="*/ 157 w 249"/>
                    <a:gd name="T1" fmla="*/ 153 h 254"/>
                    <a:gd name="T2" fmla="*/ 123 w 249"/>
                    <a:gd name="T3" fmla="*/ 153 h 254"/>
                    <a:gd name="T4" fmla="*/ 114 w 249"/>
                    <a:gd name="T5" fmla="*/ 140 h 254"/>
                    <a:gd name="T6" fmla="*/ 114 w 249"/>
                    <a:gd name="T7" fmla="*/ 123 h 254"/>
                    <a:gd name="T8" fmla="*/ 156 w 249"/>
                    <a:gd name="T9" fmla="*/ 123 h 254"/>
                    <a:gd name="T10" fmla="*/ 152 w 249"/>
                    <a:gd name="T11" fmla="*/ 94 h 254"/>
                    <a:gd name="T12" fmla="*/ 114 w 249"/>
                    <a:gd name="T13" fmla="*/ 94 h 254"/>
                    <a:gd name="T14" fmla="*/ 114 w 249"/>
                    <a:gd name="T15" fmla="*/ 75 h 254"/>
                    <a:gd name="T16" fmla="*/ 87 w 249"/>
                    <a:gd name="T17" fmla="*/ 75 h 254"/>
                    <a:gd name="T18" fmla="*/ 87 w 249"/>
                    <a:gd name="T19" fmla="*/ 145 h 254"/>
                    <a:gd name="T20" fmla="*/ 120 w 249"/>
                    <a:gd name="T21" fmla="*/ 180 h 254"/>
                    <a:gd name="T22" fmla="*/ 158 w 249"/>
                    <a:gd name="T23" fmla="*/ 180 h 254"/>
                    <a:gd name="T24" fmla="*/ 157 w 249"/>
                    <a:gd name="T25" fmla="*/ 153 h 254"/>
                    <a:gd name="T26" fmla="*/ 125 w 249"/>
                    <a:gd name="T27" fmla="*/ 0 h 254"/>
                    <a:gd name="T28" fmla="*/ 0 w 249"/>
                    <a:gd name="T29" fmla="*/ 127 h 254"/>
                    <a:gd name="T30" fmla="*/ 125 w 249"/>
                    <a:gd name="T31" fmla="*/ 254 h 254"/>
                    <a:gd name="T32" fmla="*/ 249 w 249"/>
                    <a:gd name="T33" fmla="*/ 127 h 254"/>
                    <a:gd name="T34" fmla="*/ 125 w 249"/>
                    <a:gd name="T35" fmla="*/ 0 h 254"/>
                    <a:gd name="T36" fmla="*/ 125 w 249"/>
                    <a:gd name="T37" fmla="*/ 248 h 254"/>
                    <a:gd name="T38" fmla="*/ 6 w 249"/>
                    <a:gd name="T39" fmla="*/ 127 h 254"/>
                    <a:gd name="T40" fmla="*/ 125 w 249"/>
                    <a:gd name="T41" fmla="*/ 6 h 254"/>
                    <a:gd name="T42" fmla="*/ 243 w 249"/>
                    <a:gd name="T43" fmla="*/ 127 h 254"/>
                    <a:gd name="T44" fmla="*/ 125 w 249"/>
                    <a:gd name="T45" fmla="*/ 248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49" h="254">
                      <a:moveTo>
                        <a:pt x="157" y="153"/>
                      </a:moveTo>
                      <a:cubicBezTo>
                        <a:pt x="123" y="153"/>
                        <a:pt x="123" y="153"/>
                        <a:pt x="123" y="153"/>
                      </a:cubicBezTo>
                      <a:cubicBezTo>
                        <a:pt x="114" y="153"/>
                        <a:pt x="114" y="147"/>
                        <a:pt x="114" y="140"/>
                      </a:cubicBezTo>
                      <a:cubicBezTo>
                        <a:pt x="114" y="123"/>
                        <a:pt x="114" y="123"/>
                        <a:pt x="114" y="123"/>
                      </a:cubicBezTo>
                      <a:cubicBezTo>
                        <a:pt x="156" y="123"/>
                        <a:pt x="156" y="123"/>
                        <a:pt x="156" y="123"/>
                      </a:cubicBezTo>
                      <a:cubicBezTo>
                        <a:pt x="175" y="123"/>
                        <a:pt x="177" y="94"/>
                        <a:pt x="152" y="94"/>
                      </a:cubicBezTo>
                      <a:cubicBezTo>
                        <a:pt x="114" y="94"/>
                        <a:pt x="114" y="94"/>
                        <a:pt x="114" y="94"/>
                      </a:cubicBezTo>
                      <a:cubicBezTo>
                        <a:pt x="114" y="75"/>
                        <a:pt x="114" y="75"/>
                        <a:pt x="114" y="75"/>
                      </a:cubicBezTo>
                      <a:cubicBezTo>
                        <a:pt x="114" y="57"/>
                        <a:pt x="87" y="57"/>
                        <a:pt x="87" y="75"/>
                      </a:cubicBezTo>
                      <a:cubicBezTo>
                        <a:pt x="87" y="145"/>
                        <a:pt x="87" y="145"/>
                        <a:pt x="87" y="145"/>
                      </a:cubicBezTo>
                      <a:cubicBezTo>
                        <a:pt x="87" y="161"/>
                        <a:pt x="100" y="180"/>
                        <a:pt x="120" y="180"/>
                      </a:cubicBezTo>
                      <a:cubicBezTo>
                        <a:pt x="158" y="180"/>
                        <a:pt x="158" y="180"/>
                        <a:pt x="158" y="180"/>
                      </a:cubicBezTo>
                      <a:cubicBezTo>
                        <a:pt x="176" y="180"/>
                        <a:pt x="175" y="153"/>
                        <a:pt x="157" y="153"/>
                      </a:cubicBezTo>
                      <a:close/>
                      <a:moveTo>
                        <a:pt x="125" y="0"/>
                      </a:moveTo>
                      <a:cubicBezTo>
                        <a:pt x="56" y="0"/>
                        <a:pt x="0" y="57"/>
                        <a:pt x="0" y="127"/>
                      </a:cubicBezTo>
                      <a:cubicBezTo>
                        <a:pt x="0" y="197"/>
                        <a:pt x="56" y="254"/>
                        <a:pt x="125" y="254"/>
                      </a:cubicBezTo>
                      <a:cubicBezTo>
                        <a:pt x="193" y="254"/>
                        <a:pt x="249" y="197"/>
                        <a:pt x="249" y="127"/>
                      </a:cubicBezTo>
                      <a:cubicBezTo>
                        <a:pt x="249" y="57"/>
                        <a:pt x="193" y="0"/>
                        <a:pt x="125" y="0"/>
                      </a:cubicBezTo>
                      <a:close/>
                      <a:moveTo>
                        <a:pt x="125" y="248"/>
                      </a:moveTo>
                      <a:cubicBezTo>
                        <a:pt x="59" y="248"/>
                        <a:pt x="6" y="194"/>
                        <a:pt x="6" y="127"/>
                      </a:cubicBezTo>
                      <a:cubicBezTo>
                        <a:pt x="6" y="61"/>
                        <a:pt x="59" y="6"/>
                        <a:pt x="125" y="6"/>
                      </a:cubicBezTo>
                      <a:cubicBezTo>
                        <a:pt x="190" y="6"/>
                        <a:pt x="243" y="61"/>
                        <a:pt x="243" y="127"/>
                      </a:cubicBezTo>
                      <a:cubicBezTo>
                        <a:pt x="243" y="194"/>
                        <a:pt x="190" y="248"/>
                        <a:pt x="125" y="248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1000502" y="3413099"/>
                <a:ext cx="1283118" cy="553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000" dirty="0" smtClean="0">
                    <a:solidFill>
                      <a:schemeClr val="accent1"/>
                    </a:solidFill>
                    <a:latin typeface="Lato Light" pitchFamily="34" charset="0"/>
                  </a:rPr>
                  <a:t>/user name</a:t>
                </a:r>
              </a:p>
              <a:p>
                <a:r>
                  <a:rPr lang="en-US" sz="1000" dirty="0" smtClean="0">
                    <a:solidFill>
                      <a:schemeClr val="accent1"/>
                    </a:solidFill>
                    <a:latin typeface="Lato Light" pitchFamily="34" charset="0"/>
                  </a:rPr>
                  <a:t>@user name</a:t>
                </a:r>
              </a:p>
              <a:p>
                <a:r>
                  <a:rPr lang="en-US" sz="1000" dirty="0" err="1" smtClean="0">
                    <a:solidFill>
                      <a:schemeClr val="accent1"/>
                    </a:solidFill>
                    <a:latin typeface="Lato Light" pitchFamily="34" charset="0"/>
                  </a:rPr>
                  <a:t>www.domain.com</a:t>
                </a:r>
                <a:endParaRPr lang="en-US" sz="1000" dirty="0">
                  <a:solidFill>
                    <a:schemeClr val="accent1"/>
                  </a:solidFill>
                  <a:latin typeface="Lato Light" pitchFamily="34" charset="0"/>
                </a:endParaRPr>
              </a:p>
            </p:txBody>
          </p:sp>
        </p:grpSp>
      </p:grpSp>
      <p:sp>
        <p:nvSpPr>
          <p:cNvPr id="91" name="Rectangle 90"/>
          <p:cNvSpPr/>
          <p:nvPr/>
        </p:nvSpPr>
        <p:spPr>
          <a:xfrm>
            <a:off x="2866471" y="1482500"/>
            <a:ext cx="1388692" cy="1219200"/>
          </a:xfrm>
          <a:prstGeom prst="rect">
            <a:avLst/>
          </a:prstGeom>
          <a:blipFill dpi="0" rotWithShape="1">
            <a:blip r:embed="rId3"/>
            <a:srcRect/>
            <a:stretch>
              <a:fillRect b="-1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66471" y="2807771"/>
            <a:ext cx="1388692" cy="1271601"/>
            <a:chOff x="2866471" y="2807771"/>
            <a:chExt cx="1388692" cy="1271601"/>
          </a:xfrm>
        </p:grpSpPr>
        <p:sp>
          <p:nvSpPr>
            <p:cNvPr id="89" name="TextBox 88"/>
            <p:cNvSpPr txBox="1"/>
            <p:nvPr/>
          </p:nvSpPr>
          <p:spPr>
            <a:xfrm>
              <a:off x="2866471" y="2807771"/>
              <a:ext cx="13886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Oswald" pitchFamily="50"/>
                </a:rPr>
                <a:t>Erick</a:t>
              </a:r>
              <a:endParaRPr lang="en-US" sz="1400" dirty="0">
                <a:solidFill>
                  <a:schemeClr val="tx2"/>
                </a:solidFill>
                <a:latin typeface="Oswald" pitchFamily="5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66471" y="3017809"/>
              <a:ext cx="1388692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  <a:latin typeface="Lato Light" pitchFamily="34" charset="0"/>
                </a:rPr>
                <a:t>Graphics/UI</a:t>
              </a:r>
              <a:endParaRPr lang="en-US" sz="1000" dirty="0">
                <a:solidFill>
                  <a:schemeClr val="accent1"/>
                </a:solidFill>
                <a:latin typeface="Lato Light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866471" y="3328590"/>
              <a:ext cx="1388692" cy="283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2866471" y="3525374"/>
              <a:ext cx="1386312" cy="553998"/>
              <a:chOff x="897308" y="3413099"/>
              <a:chExt cx="1386312" cy="553998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897308" y="3471212"/>
                <a:ext cx="118755" cy="444726"/>
                <a:chOff x="4105275" y="825500"/>
                <a:chExt cx="933450" cy="3495675"/>
              </a:xfrm>
            </p:grpSpPr>
            <p:sp>
              <p:nvSpPr>
                <p:cNvPr id="102" name="Freeform 15"/>
                <p:cNvSpPr>
                  <a:spLocks noEditPoints="1"/>
                </p:cNvSpPr>
                <p:nvPr/>
              </p:nvSpPr>
              <p:spPr bwMode="auto">
                <a:xfrm>
                  <a:off x="4105275" y="3368675"/>
                  <a:ext cx="933450" cy="952500"/>
                </a:xfrm>
                <a:custGeom>
                  <a:avLst/>
                  <a:gdLst>
                    <a:gd name="T0" fmla="*/ 0 w 249"/>
                    <a:gd name="T1" fmla="*/ 127 h 254"/>
                    <a:gd name="T2" fmla="*/ 249 w 249"/>
                    <a:gd name="T3" fmla="*/ 127 h 254"/>
                    <a:gd name="T4" fmla="*/ 125 w 249"/>
                    <a:gd name="T5" fmla="*/ 248 h 254"/>
                    <a:gd name="T6" fmla="*/ 125 w 249"/>
                    <a:gd name="T7" fmla="*/ 6 h 254"/>
                    <a:gd name="T8" fmla="*/ 125 w 249"/>
                    <a:gd name="T9" fmla="*/ 248 h 254"/>
                    <a:gd name="T10" fmla="*/ 139 w 249"/>
                    <a:gd name="T11" fmla="*/ 164 h 254"/>
                    <a:gd name="T12" fmla="*/ 140 w 249"/>
                    <a:gd name="T13" fmla="*/ 201 h 254"/>
                    <a:gd name="T14" fmla="*/ 143 w 249"/>
                    <a:gd name="T15" fmla="*/ 202 h 254"/>
                    <a:gd name="T16" fmla="*/ 157 w 249"/>
                    <a:gd name="T17" fmla="*/ 199 h 254"/>
                    <a:gd name="T18" fmla="*/ 167 w 249"/>
                    <a:gd name="T19" fmla="*/ 199 h 254"/>
                    <a:gd name="T20" fmla="*/ 158 w 249"/>
                    <a:gd name="T21" fmla="*/ 185 h 254"/>
                    <a:gd name="T22" fmla="*/ 175 w 249"/>
                    <a:gd name="T23" fmla="*/ 180 h 254"/>
                    <a:gd name="T24" fmla="*/ 141 w 249"/>
                    <a:gd name="T25" fmla="*/ 165 h 254"/>
                    <a:gd name="T26" fmla="*/ 50 w 249"/>
                    <a:gd name="T27" fmla="*/ 126 h 254"/>
                    <a:gd name="T28" fmla="*/ 131 w 249"/>
                    <a:gd name="T29" fmla="*/ 201 h 254"/>
                    <a:gd name="T30" fmla="*/ 133 w 249"/>
                    <a:gd name="T31" fmla="*/ 200 h 254"/>
                    <a:gd name="T32" fmla="*/ 131 w 249"/>
                    <a:gd name="T33" fmla="*/ 189 h 254"/>
                    <a:gd name="T34" fmla="*/ 128 w 249"/>
                    <a:gd name="T35" fmla="*/ 190 h 254"/>
                    <a:gd name="T36" fmla="*/ 88 w 249"/>
                    <a:gd name="T37" fmla="*/ 178 h 254"/>
                    <a:gd name="T38" fmla="*/ 188 w 249"/>
                    <a:gd name="T39" fmla="*/ 126 h 254"/>
                    <a:gd name="T40" fmla="*/ 171 w 249"/>
                    <a:gd name="T41" fmla="*/ 169 h 254"/>
                    <a:gd name="T42" fmla="*/ 180 w 249"/>
                    <a:gd name="T43" fmla="*/ 175 h 254"/>
                    <a:gd name="T44" fmla="*/ 182 w 249"/>
                    <a:gd name="T45" fmla="*/ 175 h 254"/>
                    <a:gd name="T46" fmla="*/ 125 w 249"/>
                    <a:gd name="T47" fmla="*/ 50 h 254"/>
                    <a:gd name="T48" fmla="*/ 117 w 249"/>
                    <a:gd name="T49" fmla="*/ 62 h 254"/>
                    <a:gd name="T50" fmla="*/ 150 w 249"/>
                    <a:gd name="T51" fmla="*/ 67 h 254"/>
                    <a:gd name="T52" fmla="*/ 108 w 249"/>
                    <a:gd name="T53" fmla="*/ 85 h 254"/>
                    <a:gd name="T54" fmla="*/ 106 w 249"/>
                    <a:gd name="T55" fmla="*/ 65 h 254"/>
                    <a:gd name="T56" fmla="*/ 88 w 249"/>
                    <a:gd name="T57" fmla="*/ 82 h 254"/>
                    <a:gd name="T58" fmla="*/ 106 w 249"/>
                    <a:gd name="T59" fmla="*/ 65 h 254"/>
                    <a:gd name="T60" fmla="*/ 89 w 249"/>
                    <a:gd name="T61" fmla="*/ 93 h 254"/>
                    <a:gd name="T62" fmla="*/ 102 w 249"/>
                    <a:gd name="T63" fmla="*/ 103 h 254"/>
                    <a:gd name="T64" fmla="*/ 73 w 249"/>
                    <a:gd name="T65" fmla="*/ 89 h 254"/>
                    <a:gd name="T66" fmla="*/ 62 w 249"/>
                    <a:gd name="T67" fmla="*/ 132 h 254"/>
                    <a:gd name="T68" fmla="*/ 131 w 249"/>
                    <a:gd name="T69" fmla="*/ 145 h 254"/>
                    <a:gd name="T70" fmla="*/ 141 w 249"/>
                    <a:gd name="T71" fmla="*/ 139 h 254"/>
                    <a:gd name="T72" fmla="*/ 160 w 249"/>
                    <a:gd name="T73" fmla="*/ 73 h 254"/>
                    <a:gd name="T74" fmla="*/ 141 w 249"/>
                    <a:gd name="T75" fmla="*/ 139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49" h="254">
                      <a:moveTo>
                        <a:pt x="125" y="0"/>
                      </a:moveTo>
                      <a:cubicBezTo>
                        <a:pt x="56" y="0"/>
                        <a:pt x="0" y="57"/>
                        <a:pt x="0" y="127"/>
                      </a:cubicBezTo>
                      <a:cubicBezTo>
                        <a:pt x="0" y="197"/>
                        <a:pt x="56" y="254"/>
                        <a:pt x="125" y="254"/>
                      </a:cubicBezTo>
                      <a:cubicBezTo>
                        <a:pt x="193" y="254"/>
                        <a:pt x="249" y="197"/>
                        <a:pt x="249" y="127"/>
                      </a:cubicBezTo>
                      <a:cubicBezTo>
                        <a:pt x="249" y="57"/>
                        <a:pt x="193" y="0"/>
                        <a:pt x="125" y="0"/>
                      </a:cubicBezTo>
                      <a:close/>
                      <a:moveTo>
                        <a:pt x="125" y="248"/>
                      </a:moveTo>
                      <a:cubicBezTo>
                        <a:pt x="59" y="248"/>
                        <a:pt x="6" y="194"/>
                        <a:pt x="6" y="127"/>
                      </a:cubicBezTo>
                      <a:cubicBezTo>
                        <a:pt x="6" y="61"/>
                        <a:pt x="59" y="6"/>
                        <a:pt x="125" y="6"/>
                      </a:cubicBezTo>
                      <a:cubicBezTo>
                        <a:pt x="190" y="6"/>
                        <a:pt x="244" y="61"/>
                        <a:pt x="244" y="127"/>
                      </a:cubicBezTo>
                      <a:cubicBezTo>
                        <a:pt x="244" y="194"/>
                        <a:pt x="190" y="248"/>
                        <a:pt x="125" y="248"/>
                      </a:cubicBezTo>
                      <a:close/>
                      <a:moveTo>
                        <a:pt x="141" y="165"/>
                      </a:moveTo>
                      <a:cubicBezTo>
                        <a:pt x="139" y="164"/>
                        <a:pt x="139" y="164"/>
                        <a:pt x="139" y="164"/>
                      </a:cubicBezTo>
                      <a:cubicBezTo>
                        <a:pt x="139" y="167"/>
                        <a:pt x="139" y="167"/>
                        <a:pt x="139" y="167"/>
                      </a:cubicBezTo>
                      <a:cubicBezTo>
                        <a:pt x="140" y="201"/>
                        <a:pt x="140" y="201"/>
                        <a:pt x="140" y="201"/>
                      </a:cubicBezTo>
                      <a:cubicBezTo>
                        <a:pt x="140" y="205"/>
                        <a:pt x="140" y="205"/>
                        <a:pt x="140" y="205"/>
                      </a:cubicBezTo>
                      <a:cubicBezTo>
                        <a:pt x="143" y="202"/>
                        <a:pt x="143" y="202"/>
                        <a:pt x="143" y="202"/>
                      </a:cubicBezTo>
                      <a:cubicBezTo>
                        <a:pt x="151" y="190"/>
                        <a:pt x="151" y="190"/>
                        <a:pt x="151" y="190"/>
                      </a:cubicBezTo>
                      <a:cubicBezTo>
                        <a:pt x="157" y="199"/>
                        <a:pt x="157" y="199"/>
                        <a:pt x="157" y="199"/>
                      </a:cubicBezTo>
                      <a:cubicBezTo>
                        <a:pt x="158" y="199"/>
                        <a:pt x="158" y="199"/>
                        <a:pt x="158" y="199"/>
                      </a:cubicBezTo>
                      <a:cubicBezTo>
                        <a:pt x="167" y="199"/>
                        <a:pt x="167" y="199"/>
                        <a:pt x="167" y="199"/>
                      </a:cubicBezTo>
                      <a:cubicBezTo>
                        <a:pt x="166" y="197"/>
                        <a:pt x="166" y="197"/>
                        <a:pt x="166" y="197"/>
                      </a:cubicBezTo>
                      <a:cubicBezTo>
                        <a:pt x="158" y="185"/>
                        <a:pt x="158" y="185"/>
                        <a:pt x="158" y="185"/>
                      </a:cubicBezTo>
                      <a:cubicBezTo>
                        <a:pt x="172" y="181"/>
                        <a:pt x="172" y="181"/>
                        <a:pt x="172" y="181"/>
                      </a:cubicBezTo>
                      <a:cubicBezTo>
                        <a:pt x="175" y="180"/>
                        <a:pt x="175" y="180"/>
                        <a:pt x="175" y="180"/>
                      </a:cubicBezTo>
                      <a:cubicBezTo>
                        <a:pt x="172" y="179"/>
                        <a:pt x="172" y="179"/>
                        <a:pt x="172" y="179"/>
                      </a:cubicBezTo>
                      <a:lnTo>
                        <a:pt x="141" y="165"/>
                      </a:lnTo>
                      <a:close/>
                      <a:moveTo>
                        <a:pt x="125" y="50"/>
                      </a:moveTo>
                      <a:cubicBezTo>
                        <a:pt x="83" y="50"/>
                        <a:pt x="50" y="84"/>
                        <a:pt x="50" y="126"/>
                      </a:cubicBezTo>
                      <a:cubicBezTo>
                        <a:pt x="50" y="168"/>
                        <a:pt x="83" y="202"/>
                        <a:pt x="125" y="202"/>
                      </a:cubicBezTo>
                      <a:cubicBezTo>
                        <a:pt x="127" y="202"/>
                        <a:pt x="129" y="201"/>
                        <a:pt x="131" y="201"/>
                      </a:cubicBezTo>
                      <a:cubicBezTo>
                        <a:pt x="133" y="201"/>
                        <a:pt x="133" y="201"/>
                        <a:pt x="133" y="201"/>
                      </a:cubicBezTo>
                      <a:cubicBezTo>
                        <a:pt x="133" y="200"/>
                        <a:pt x="133" y="200"/>
                        <a:pt x="133" y="200"/>
                      </a:cubicBezTo>
                      <a:cubicBezTo>
                        <a:pt x="131" y="191"/>
                        <a:pt x="131" y="191"/>
                        <a:pt x="131" y="191"/>
                      </a:cubicBezTo>
                      <a:cubicBezTo>
                        <a:pt x="131" y="189"/>
                        <a:pt x="131" y="189"/>
                        <a:pt x="131" y="189"/>
                      </a:cubicBezTo>
                      <a:cubicBezTo>
                        <a:pt x="130" y="189"/>
                        <a:pt x="130" y="189"/>
                        <a:pt x="130" y="189"/>
                      </a:cubicBezTo>
                      <a:cubicBezTo>
                        <a:pt x="129" y="190"/>
                        <a:pt x="128" y="190"/>
                        <a:pt x="128" y="190"/>
                      </a:cubicBezTo>
                      <a:cubicBezTo>
                        <a:pt x="127" y="190"/>
                        <a:pt x="126" y="190"/>
                        <a:pt x="125" y="190"/>
                      </a:cubicBezTo>
                      <a:cubicBezTo>
                        <a:pt x="112" y="190"/>
                        <a:pt x="99" y="185"/>
                        <a:pt x="88" y="178"/>
                      </a:cubicBezTo>
                      <a:cubicBezTo>
                        <a:pt x="135" y="160"/>
                        <a:pt x="169" y="137"/>
                        <a:pt x="186" y="112"/>
                      </a:cubicBezTo>
                      <a:cubicBezTo>
                        <a:pt x="187" y="117"/>
                        <a:pt x="188" y="121"/>
                        <a:pt x="188" y="126"/>
                      </a:cubicBezTo>
                      <a:cubicBezTo>
                        <a:pt x="188" y="141"/>
                        <a:pt x="182" y="156"/>
                        <a:pt x="172" y="168"/>
                      </a:cubicBezTo>
                      <a:cubicBezTo>
                        <a:pt x="171" y="169"/>
                        <a:pt x="171" y="169"/>
                        <a:pt x="171" y="169"/>
                      </a:cubicBezTo>
                      <a:cubicBezTo>
                        <a:pt x="172" y="170"/>
                        <a:pt x="172" y="170"/>
                        <a:pt x="172" y="170"/>
                      </a:cubicBezTo>
                      <a:cubicBezTo>
                        <a:pt x="180" y="175"/>
                        <a:pt x="180" y="175"/>
                        <a:pt x="180" y="175"/>
                      </a:cubicBezTo>
                      <a:cubicBezTo>
                        <a:pt x="181" y="176"/>
                        <a:pt x="181" y="176"/>
                        <a:pt x="181" y="176"/>
                      </a:cubicBezTo>
                      <a:cubicBezTo>
                        <a:pt x="182" y="175"/>
                        <a:pt x="182" y="175"/>
                        <a:pt x="182" y="175"/>
                      </a:cubicBezTo>
                      <a:cubicBezTo>
                        <a:pt x="193" y="161"/>
                        <a:pt x="200" y="144"/>
                        <a:pt x="200" y="126"/>
                      </a:cubicBezTo>
                      <a:cubicBezTo>
                        <a:pt x="200" y="84"/>
                        <a:pt x="166" y="50"/>
                        <a:pt x="125" y="50"/>
                      </a:cubicBezTo>
                      <a:close/>
                      <a:moveTo>
                        <a:pt x="116" y="75"/>
                      </a:moveTo>
                      <a:cubicBezTo>
                        <a:pt x="118" y="71"/>
                        <a:pt x="118" y="66"/>
                        <a:pt x="117" y="62"/>
                      </a:cubicBezTo>
                      <a:cubicBezTo>
                        <a:pt x="119" y="62"/>
                        <a:pt x="122" y="61"/>
                        <a:pt x="125" y="61"/>
                      </a:cubicBezTo>
                      <a:cubicBezTo>
                        <a:pt x="133" y="61"/>
                        <a:pt x="142" y="63"/>
                        <a:pt x="150" y="67"/>
                      </a:cubicBezTo>
                      <a:cubicBezTo>
                        <a:pt x="142" y="77"/>
                        <a:pt x="128" y="88"/>
                        <a:pt x="112" y="98"/>
                      </a:cubicBezTo>
                      <a:cubicBezTo>
                        <a:pt x="110" y="94"/>
                        <a:pt x="109" y="89"/>
                        <a:pt x="108" y="85"/>
                      </a:cubicBezTo>
                      <a:cubicBezTo>
                        <a:pt x="112" y="82"/>
                        <a:pt x="115" y="78"/>
                        <a:pt x="116" y="75"/>
                      </a:cubicBezTo>
                      <a:close/>
                      <a:moveTo>
                        <a:pt x="106" y="65"/>
                      </a:moveTo>
                      <a:cubicBezTo>
                        <a:pt x="106" y="67"/>
                        <a:pt x="106" y="68"/>
                        <a:pt x="106" y="70"/>
                      </a:cubicBezTo>
                      <a:cubicBezTo>
                        <a:pt x="103" y="76"/>
                        <a:pt x="96" y="81"/>
                        <a:pt x="88" y="82"/>
                      </a:cubicBezTo>
                      <a:cubicBezTo>
                        <a:pt x="86" y="82"/>
                        <a:pt x="83" y="82"/>
                        <a:pt x="80" y="80"/>
                      </a:cubicBezTo>
                      <a:cubicBezTo>
                        <a:pt x="87" y="73"/>
                        <a:pt x="96" y="68"/>
                        <a:pt x="106" y="65"/>
                      </a:cubicBezTo>
                      <a:close/>
                      <a:moveTo>
                        <a:pt x="73" y="89"/>
                      </a:moveTo>
                      <a:cubicBezTo>
                        <a:pt x="77" y="93"/>
                        <a:pt x="83" y="94"/>
                        <a:pt x="89" y="93"/>
                      </a:cubicBezTo>
                      <a:cubicBezTo>
                        <a:pt x="92" y="93"/>
                        <a:pt x="95" y="92"/>
                        <a:pt x="98" y="91"/>
                      </a:cubicBezTo>
                      <a:cubicBezTo>
                        <a:pt x="99" y="96"/>
                        <a:pt x="100" y="100"/>
                        <a:pt x="102" y="103"/>
                      </a:cubicBezTo>
                      <a:cubicBezTo>
                        <a:pt x="88" y="111"/>
                        <a:pt x="74" y="117"/>
                        <a:pt x="62" y="120"/>
                      </a:cubicBezTo>
                      <a:cubicBezTo>
                        <a:pt x="63" y="109"/>
                        <a:pt x="67" y="98"/>
                        <a:pt x="73" y="89"/>
                      </a:cubicBezTo>
                      <a:close/>
                      <a:moveTo>
                        <a:pt x="78" y="169"/>
                      </a:moveTo>
                      <a:cubicBezTo>
                        <a:pt x="69" y="159"/>
                        <a:pt x="63" y="146"/>
                        <a:pt x="62" y="132"/>
                      </a:cubicBezTo>
                      <a:cubicBezTo>
                        <a:pt x="76" y="129"/>
                        <a:pt x="91" y="123"/>
                        <a:pt x="106" y="114"/>
                      </a:cubicBezTo>
                      <a:cubicBezTo>
                        <a:pt x="113" y="127"/>
                        <a:pt x="121" y="137"/>
                        <a:pt x="131" y="145"/>
                      </a:cubicBezTo>
                      <a:cubicBezTo>
                        <a:pt x="115" y="154"/>
                        <a:pt x="98" y="162"/>
                        <a:pt x="78" y="169"/>
                      </a:cubicBezTo>
                      <a:close/>
                      <a:moveTo>
                        <a:pt x="141" y="139"/>
                      </a:moveTo>
                      <a:cubicBezTo>
                        <a:pt x="131" y="131"/>
                        <a:pt x="123" y="121"/>
                        <a:pt x="116" y="108"/>
                      </a:cubicBezTo>
                      <a:cubicBezTo>
                        <a:pt x="135" y="97"/>
                        <a:pt x="151" y="84"/>
                        <a:pt x="160" y="73"/>
                      </a:cubicBezTo>
                      <a:cubicBezTo>
                        <a:pt x="169" y="79"/>
                        <a:pt x="176" y="87"/>
                        <a:pt x="181" y="97"/>
                      </a:cubicBezTo>
                      <a:cubicBezTo>
                        <a:pt x="174" y="111"/>
                        <a:pt x="161" y="126"/>
                        <a:pt x="141" y="139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16"/>
                <p:cNvSpPr>
                  <a:spLocks noEditPoints="1"/>
                </p:cNvSpPr>
                <p:nvPr/>
              </p:nvSpPr>
              <p:spPr bwMode="auto">
                <a:xfrm>
                  <a:off x="4105275" y="825500"/>
                  <a:ext cx="933450" cy="952500"/>
                </a:xfrm>
                <a:custGeom>
                  <a:avLst/>
                  <a:gdLst>
                    <a:gd name="T0" fmla="*/ 133 w 249"/>
                    <a:gd name="T1" fmla="*/ 94 h 254"/>
                    <a:gd name="T2" fmla="*/ 140 w 249"/>
                    <a:gd name="T3" fmla="*/ 86 h 254"/>
                    <a:gd name="T4" fmla="*/ 152 w 249"/>
                    <a:gd name="T5" fmla="*/ 86 h 254"/>
                    <a:gd name="T6" fmla="*/ 152 w 249"/>
                    <a:gd name="T7" fmla="*/ 63 h 254"/>
                    <a:gd name="T8" fmla="*/ 127 w 249"/>
                    <a:gd name="T9" fmla="*/ 63 h 254"/>
                    <a:gd name="T10" fmla="*/ 105 w 249"/>
                    <a:gd name="T11" fmla="*/ 94 h 254"/>
                    <a:gd name="T12" fmla="*/ 105 w 249"/>
                    <a:gd name="T13" fmla="*/ 107 h 254"/>
                    <a:gd name="T14" fmla="*/ 92 w 249"/>
                    <a:gd name="T15" fmla="*/ 107 h 254"/>
                    <a:gd name="T16" fmla="*/ 92 w 249"/>
                    <a:gd name="T17" fmla="*/ 130 h 254"/>
                    <a:gd name="T18" fmla="*/ 104 w 249"/>
                    <a:gd name="T19" fmla="*/ 130 h 254"/>
                    <a:gd name="T20" fmla="*/ 104 w 249"/>
                    <a:gd name="T21" fmla="*/ 198 h 254"/>
                    <a:gd name="T22" fmla="*/ 132 w 249"/>
                    <a:gd name="T23" fmla="*/ 198 h 254"/>
                    <a:gd name="T24" fmla="*/ 132 w 249"/>
                    <a:gd name="T25" fmla="*/ 131 h 254"/>
                    <a:gd name="T26" fmla="*/ 150 w 249"/>
                    <a:gd name="T27" fmla="*/ 131 h 254"/>
                    <a:gd name="T28" fmla="*/ 153 w 249"/>
                    <a:gd name="T29" fmla="*/ 107 h 254"/>
                    <a:gd name="T30" fmla="*/ 133 w 249"/>
                    <a:gd name="T31" fmla="*/ 107 h 254"/>
                    <a:gd name="T32" fmla="*/ 133 w 249"/>
                    <a:gd name="T33" fmla="*/ 94 h 254"/>
                    <a:gd name="T34" fmla="*/ 125 w 249"/>
                    <a:gd name="T35" fmla="*/ 0 h 254"/>
                    <a:gd name="T36" fmla="*/ 0 w 249"/>
                    <a:gd name="T37" fmla="*/ 127 h 254"/>
                    <a:gd name="T38" fmla="*/ 125 w 249"/>
                    <a:gd name="T39" fmla="*/ 254 h 254"/>
                    <a:gd name="T40" fmla="*/ 249 w 249"/>
                    <a:gd name="T41" fmla="*/ 127 h 254"/>
                    <a:gd name="T42" fmla="*/ 125 w 249"/>
                    <a:gd name="T43" fmla="*/ 0 h 254"/>
                    <a:gd name="T44" fmla="*/ 125 w 249"/>
                    <a:gd name="T45" fmla="*/ 248 h 254"/>
                    <a:gd name="T46" fmla="*/ 6 w 249"/>
                    <a:gd name="T47" fmla="*/ 127 h 254"/>
                    <a:gd name="T48" fmla="*/ 125 w 249"/>
                    <a:gd name="T49" fmla="*/ 6 h 254"/>
                    <a:gd name="T50" fmla="*/ 243 w 249"/>
                    <a:gd name="T51" fmla="*/ 127 h 254"/>
                    <a:gd name="T52" fmla="*/ 125 w 249"/>
                    <a:gd name="T53" fmla="*/ 248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49" h="254">
                      <a:moveTo>
                        <a:pt x="133" y="94"/>
                      </a:moveTo>
                      <a:cubicBezTo>
                        <a:pt x="133" y="90"/>
                        <a:pt x="133" y="86"/>
                        <a:pt x="140" y="86"/>
                      </a:cubicBezTo>
                      <a:cubicBezTo>
                        <a:pt x="152" y="86"/>
                        <a:pt x="152" y="86"/>
                        <a:pt x="152" y="86"/>
                      </a:cubicBezTo>
                      <a:cubicBezTo>
                        <a:pt x="152" y="63"/>
                        <a:pt x="152" y="63"/>
                        <a:pt x="152" y="63"/>
                      </a:cubicBezTo>
                      <a:cubicBezTo>
                        <a:pt x="127" y="63"/>
                        <a:pt x="127" y="63"/>
                        <a:pt x="127" y="63"/>
                      </a:cubicBezTo>
                      <a:cubicBezTo>
                        <a:pt x="112" y="63"/>
                        <a:pt x="105" y="74"/>
                        <a:pt x="105" y="94"/>
                      </a:cubicBezTo>
                      <a:cubicBezTo>
                        <a:pt x="105" y="107"/>
                        <a:pt x="105" y="107"/>
                        <a:pt x="105" y="107"/>
                      </a:cubicBezTo>
                      <a:cubicBezTo>
                        <a:pt x="92" y="107"/>
                        <a:pt x="92" y="107"/>
                        <a:pt x="92" y="107"/>
                      </a:cubicBezTo>
                      <a:cubicBezTo>
                        <a:pt x="92" y="130"/>
                        <a:pt x="92" y="130"/>
                        <a:pt x="92" y="130"/>
                      </a:cubicBezTo>
                      <a:cubicBezTo>
                        <a:pt x="104" y="130"/>
                        <a:pt x="104" y="130"/>
                        <a:pt x="104" y="130"/>
                      </a:cubicBezTo>
                      <a:cubicBezTo>
                        <a:pt x="104" y="198"/>
                        <a:pt x="104" y="198"/>
                        <a:pt x="104" y="198"/>
                      </a:cubicBezTo>
                      <a:cubicBezTo>
                        <a:pt x="132" y="198"/>
                        <a:pt x="132" y="198"/>
                        <a:pt x="132" y="198"/>
                      </a:cubicBezTo>
                      <a:cubicBezTo>
                        <a:pt x="132" y="131"/>
                        <a:pt x="132" y="131"/>
                        <a:pt x="132" y="131"/>
                      </a:cubicBezTo>
                      <a:cubicBezTo>
                        <a:pt x="150" y="131"/>
                        <a:pt x="150" y="131"/>
                        <a:pt x="150" y="131"/>
                      </a:cubicBezTo>
                      <a:cubicBezTo>
                        <a:pt x="153" y="107"/>
                        <a:pt x="153" y="107"/>
                        <a:pt x="153" y="107"/>
                      </a:cubicBezTo>
                      <a:cubicBezTo>
                        <a:pt x="133" y="107"/>
                        <a:pt x="133" y="107"/>
                        <a:pt x="133" y="107"/>
                      </a:cubicBezTo>
                      <a:lnTo>
                        <a:pt x="133" y="94"/>
                      </a:lnTo>
                      <a:close/>
                      <a:moveTo>
                        <a:pt x="125" y="0"/>
                      </a:moveTo>
                      <a:cubicBezTo>
                        <a:pt x="56" y="0"/>
                        <a:pt x="0" y="57"/>
                        <a:pt x="0" y="127"/>
                      </a:cubicBezTo>
                      <a:cubicBezTo>
                        <a:pt x="0" y="197"/>
                        <a:pt x="56" y="254"/>
                        <a:pt x="125" y="254"/>
                      </a:cubicBezTo>
                      <a:cubicBezTo>
                        <a:pt x="193" y="254"/>
                        <a:pt x="249" y="197"/>
                        <a:pt x="249" y="127"/>
                      </a:cubicBezTo>
                      <a:cubicBezTo>
                        <a:pt x="249" y="57"/>
                        <a:pt x="193" y="0"/>
                        <a:pt x="125" y="0"/>
                      </a:cubicBezTo>
                      <a:close/>
                      <a:moveTo>
                        <a:pt x="125" y="248"/>
                      </a:moveTo>
                      <a:cubicBezTo>
                        <a:pt x="59" y="248"/>
                        <a:pt x="6" y="194"/>
                        <a:pt x="6" y="127"/>
                      </a:cubicBezTo>
                      <a:cubicBezTo>
                        <a:pt x="6" y="61"/>
                        <a:pt x="59" y="6"/>
                        <a:pt x="125" y="6"/>
                      </a:cubicBezTo>
                      <a:cubicBezTo>
                        <a:pt x="190" y="6"/>
                        <a:pt x="243" y="61"/>
                        <a:pt x="243" y="127"/>
                      </a:cubicBezTo>
                      <a:cubicBezTo>
                        <a:pt x="243" y="194"/>
                        <a:pt x="190" y="248"/>
                        <a:pt x="125" y="248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17"/>
                <p:cNvSpPr>
                  <a:spLocks noEditPoints="1"/>
                </p:cNvSpPr>
                <p:nvPr/>
              </p:nvSpPr>
              <p:spPr bwMode="auto">
                <a:xfrm>
                  <a:off x="4105275" y="2097088"/>
                  <a:ext cx="933450" cy="952500"/>
                </a:xfrm>
                <a:custGeom>
                  <a:avLst/>
                  <a:gdLst>
                    <a:gd name="T0" fmla="*/ 157 w 249"/>
                    <a:gd name="T1" fmla="*/ 153 h 254"/>
                    <a:gd name="T2" fmla="*/ 123 w 249"/>
                    <a:gd name="T3" fmla="*/ 153 h 254"/>
                    <a:gd name="T4" fmla="*/ 114 w 249"/>
                    <a:gd name="T5" fmla="*/ 140 h 254"/>
                    <a:gd name="T6" fmla="*/ 114 w 249"/>
                    <a:gd name="T7" fmla="*/ 123 h 254"/>
                    <a:gd name="T8" fmla="*/ 156 w 249"/>
                    <a:gd name="T9" fmla="*/ 123 h 254"/>
                    <a:gd name="T10" fmla="*/ 152 w 249"/>
                    <a:gd name="T11" fmla="*/ 94 h 254"/>
                    <a:gd name="T12" fmla="*/ 114 w 249"/>
                    <a:gd name="T13" fmla="*/ 94 h 254"/>
                    <a:gd name="T14" fmla="*/ 114 w 249"/>
                    <a:gd name="T15" fmla="*/ 75 h 254"/>
                    <a:gd name="T16" fmla="*/ 87 w 249"/>
                    <a:gd name="T17" fmla="*/ 75 h 254"/>
                    <a:gd name="T18" fmla="*/ 87 w 249"/>
                    <a:gd name="T19" fmla="*/ 145 h 254"/>
                    <a:gd name="T20" fmla="*/ 120 w 249"/>
                    <a:gd name="T21" fmla="*/ 180 h 254"/>
                    <a:gd name="T22" fmla="*/ 158 w 249"/>
                    <a:gd name="T23" fmla="*/ 180 h 254"/>
                    <a:gd name="T24" fmla="*/ 157 w 249"/>
                    <a:gd name="T25" fmla="*/ 153 h 254"/>
                    <a:gd name="T26" fmla="*/ 125 w 249"/>
                    <a:gd name="T27" fmla="*/ 0 h 254"/>
                    <a:gd name="T28" fmla="*/ 0 w 249"/>
                    <a:gd name="T29" fmla="*/ 127 h 254"/>
                    <a:gd name="T30" fmla="*/ 125 w 249"/>
                    <a:gd name="T31" fmla="*/ 254 h 254"/>
                    <a:gd name="T32" fmla="*/ 249 w 249"/>
                    <a:gd name="T33" fmla="*/ 127 h 254"/>
                    <a:gd name="T34" fmla="*/ 125 w 249"/>
                    <a:gd name="T35" fmla="*/ 0 h 254"/>
                    <a:gd name="T36" fmla="*/ 125 w 249"/>
                    <a:gd name="T37" fmla="*/ 248 h 254"/>
                    <a:gd name="T38" fmla="*/ 6 w 249"/>
                    <a:gd name="T39" fmla="*/ 127 h 254"/>
                    <a:gd name="T40" fmla="*/ 125 w 249"/>
                    <a:gd name="T41" fmla="*/ 6 h 254"/>
                    <a:gd name="T42" fmla="*/ 243 w 249"/>
                    <a:gd name="T43" fmla="*/ 127 h 254"/>
                    <a:gd name="T44" fmla="*/ 125 w 249"/>
                    <a:gd name="T45" fmla="*/ 248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49" h="254">
                      <a:moveTo>
                        <a:pt x="157" y="153"/>
                      </a:moveTo>
                      <a:cubicBezTo>
                        <a:pt x="123" y="153"/>
                        <a:pt x="123" y="153"/>
                        <a:pt x="123" y="153"/>
                      </a:cubicBezTo>
                      <a:cubicBezTo>
                        <a:pt x="114" y="153"/>
                        <a:pt x="114" y="147"/>
                        <a:pt x="114" y="140"/>
                      </a:cubicBezTo>
                      <a:cubicBezTo>
                        <a:pt x="114" y="123"/>
                        <a:pt x="114" y="123"/>
                        <a:pt x="114" y="123"/>
                      </a:cubicBezTo>
                      <a:cubicBezTo>
                        <a:pt x="156" y="123"/>
                        <a:pt x="156" y="123"/>
                        <a:pt x="156" y="123"/>
                      </a:cubicBezTo>
                      <a:cubicBezTo>
                        <a:pt x="175" y="123"/>
                        <a:pt x="177" y="94"/>
                        <a:pt x="152" y="94"/>
                      </a:cubicBezTo>
                      <a:cubicBezTo>
                        <a:pt x="114" y="94"/>
                        <a:pt x="114" y="94"/>
                        <a:pt x="114" y="94"/>
                      </a:cubicBezTo>
                      <a:cubicBezTo>
                        <a:pt x="114" y="75"/>
                        <a:pt x="114" y="75"/>
                        <a:pt x="114" y="75"/>
                      </a:cubicBezTo>
                      <a:cubicBezTo>
                        <a:pt x="114" y="57"/>
                        <a:pt x="87" y="57"/>
                        <a:pt x="87" y="75"/>
                      </a:cubicBezTo>
                      <a:cubicBezTo>
                        <a:pt x="87" y="145"/>
                        <a:pt x="87" y="145"/>
                        <a:pt x="87" y="145"/>
                      </a:cubicBezTo>
                      <a:cubicBezTo>
                        <a:pt x="87" y="161"/>
                        <a:pt x="100" y="180"/>
                        <a:pt x="120" y="180"/>
                      </a:cubicBezTo>
                      <a:cubicBezTo>
                        <a:pt x="158" y="180"/>
                        <a:pt x="158" y="180"/>
                        <a:pt x="158" y="180"/>
                      </a:cubicBezTo>
                      <a:cubicBezTo>
                        <a:pt x="176" y="180"/>
                        <a:pt x="175" y="153"/>
                        <a:pt x="157" y="153"/>
                      </a:cubicBezTo>
                      <a:close/>
                      <a:moveTo>
                        <a:pt x="125" y="0"/>
                      </a:moveTo>
                      <a:cubicBezTo>
                        <a:pt x="56" y="0"/>
                        <a:pt x="0" y="57"/>
                        <a:pt x="0" y="127"/>
                      </a:cubicBezTo>
                      <a:cubicBezTo>
                        <a:pt x="0" y="197"/>
                        <a:pt x="56" y="254"/>
                        <a:pt x="125" y="254"/>
                      </a:cubicBezTo>
                      <a:cubicBezTo>
                        <a:pt x="193" y="254"/>
                        <a:pt x="249" y="197"/>
                        <a:pt x="249" y="127"/>
                      </a:cubicBezTo>
                      <a:cubicBezTo>
                        <a:pt x="249" y="57"/>
                        <a:pt x="193" y="0"/>
                        <a:pt x="125" y="0"/>
                      </a:cubicBezTo>
                      <a:close/>
                      <a:moveTo>
                        <a:pt x="125" y="248"/>
                      </a:moveTo>
                      <a:cubicBezTo>
                        <a:pt x="59" y="248"/>
                        <a:pt x="6" y="194"/>
                        <a:pt x="6" y="127"/>
                      </a:cubicBezTo>
                      <a:cubicBezTo>
                        <a:pt x="6" y="61"/>
                        <a:pt x="59" y="6"/>
                        <a:pt x="125" y="6"/>
                      </a:cubicBezTo>
                      <a:cubicBezTo>
                        <a:pt x="190" y="6"/>
                        <a:pt x="243" y="61"/>
                        <a:pt x="243" y="127"/>
                      </a:cubicBezTo>
                      <a:cubicBezTo>
                        <a:pt x="243" y="194"/>
                        <a:pt x="190" y="248"/>
                        <a:pt x="125" y="248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1000502" y="3413099"/>
                <a:ext cx="1283118" cy="553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000" dirty="0" smtClean="0">
                    <a:solidFill>
                      <a:schemeClr val="accent1"/>
                    </a:solidFill>
                    <a:latin typeface="Lato Light" pitchFamily="34" charset="0"/>
                  </a:rPr>
                  <a:t>/user name</a:t>
                </a:r>
              </a:p>
              <a:p>
                <a:r>
                  <a:rPr lang="en-US" sz="1000" dirty="0" smtClean="0">
                    <a:solidFill>
                      <a:schemeClr val="accent1"/>
                    </a:solidFill>
                    <a:latin typeface="Lato Light" pitchFamily="34" charset="0"/>
                  </a:rPr>
                  <a:t>@user name</a:t>
                </a:r>
              </a:p>
              <a:p>
                <a:r>
                  <a:rPr lang="en-US" sz="1000" dirty="0" err="1" smtClean="0">
                    <a:solidFill>
                      <a:schemeClr val="accent1"/>
                    </a:solidFill>
                    <a:latin typeface="Lato Light" pitchFamily="34" charset="0"/>
                  </a:rPr>
                  <a:t>www.domain.com</a:t>
                </a:r>
                <a:endParaRPr lang="en-US" sz="1000" dirty="0">
                  <a:solidFill>
                    <a:schemeClr val="accent1"/>
                  </a:solidFill>
                  <a:latin typeface="Lato Light" pitchFamily="34" charset="0"/>
                </a:endParaRPr>
              </a:p>
            </p:txBody>
          </p:sp>
        </p:grpSp>
      </p:grpSp>
      <p:sp>
        <p:nvSpPr>
          <p:cNvPr id="108" name="Rectangle 107"/>
          <p:cNvSpPr/>
          <p:nvPr/>
        </p:nvSpPr>
        <p:spPr>
          <a:xfrm>
            <a:off x="4825524" y="1482500"/>
            <a:ext cx="1388692" cy="1219200"/>
          </a:xfrm>
          <a:prstGeom prst="rect">
            <a:avLst/>
          </a:prstGeom>
          <a:blipFill dpi="0" rotWithShape="1">
            <a:blip r:embed="rId3"/>
            <a:srcRect/>
            <a:stretch>
              <a:fillRect b="-1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825524" y="2807771"/>
            <a:ext cx="1388692" cy="1271601"/>
            <a:chOff x="4825524" y="2807771"/>
            <a:chExt cx="1388692" cy="1271601"/>
          </a:xfrm>
        </p:grpSpPr>
        <p:sp>
          <p:nvSpPr>
            <p:cNvPr id="106" name="TextBox 105"/>
            <p:cNvSpPr txBox="1"/>
            <p:nvPr/>
          </p:nvSpPr>
          <p:spPr>
            <a:xfrm>
              <a:off x="4825524" y="2807771"/>
              <a:ext cx="13886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Oswald" pitchFamily="50"/>
                </a:rPr>
                <a:t>Sam</a:t>
              </a:r>
              <a:endParaRPr lang="en-US" sz="1400" dirty="0">
                <a:solidFill>
                  <a:schemeClr val="tx2"/>
                </a:solidFill>
                <a:latin typeface="Oswald" pitchFamily="5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25524" y="3017809"/>
              <a:ext cx="1388692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  <a:latin typeface="Lato Light" pitchFamily="34" charset="0"/>
                </a:rPr>
                <a:t>Code Block 1</a:t>
              </a:r>
              <a:endParaRPr lang="en-US" sz="1000" dirty="0">
                <a:solidFill>
                  <a:schemeClr val="accent1"/>
                </a:solidFill>
                <a:latin typeface="Lato Light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825524" y="3328590"/>
              <a:ext cx="1388692" cy="283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4825524" y="3525374"/>
              <a:ext cx="1386312" cy="553998"/>
              <a:chOff x="897308" y="3413099"/>
              <a:chExt cx="1386312" cy="553998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897308" y="3471212"/>
                <a:ext cx="118755" cy="444726"/>
                <a:chOff x="4105275" y="825500"/>
                <a:chExt cx="933450" cy="3495675"/>
              </a:xfrm>
            </p:grpSpPr>
            <p:sp>
              <p:nvSpPr>
                <p:cNvPr id="113" name="Freeform 15"/>
                <p:cNvSpPr>
                  <a:spLocks noEditPoints="1"/>
                </p:cNvSpPr>
                <p:nvPr/>
              </p:nvSpPr>
              <p:spPr bwMode="auto">
                <a:xfrm>
                  <a:off x="4105275" y="3368675"/>
                  <a:ext cx="933450" cy="952500"/>
                </a:xfrm>
                <a:custGeom>
                  <a:avLst/>
                  <a:gdLst>
                    <a:gd name="T0" fmla="*/ 0 w 249"/>
                    <a:gd name="T1" fmla="*/ 127 h 254"/>
                    <a:gd name="T2" fmla="*/ 249 w 249"/>
                    <a:gd name="T3" fmla="*/ 127 h 254"/>
                    <a:gd name="T4" fmla="*/ 125 w 249"/>
                    <a:gd name="T5" fmla="*/ 248 h 254"/>
                    <a:gd name="T6" fmla="*/ 125 w 249"/>
                    <a:gd name="T7" fmla="*/ 6 h 254"/>
                    <a:gd name="T8" fmla="*/ 125 w 249"/>
                    <a:gd name="T9" fmla="*/ 248 h 254"/>
                    <a:gd name="T10" fmla="*/ 139 w 249"/>
                    <a:gd name="T11" fmla="*/ 164 h 254"/>
                    <a:gd name="T12" fmla="*/ 140 w 249"/>
                    <a:gd name="T13" fmla="*/ 201 h 254"/>
                    <a:gd name="T14" fmla="*/ 143 w 249"/>
                    <a:gd name="T15" fmla="*/ 202 h 254"/>
                    <a:gd name="T16" fmla="*/ 157 w 249"/>
                    <a:gd name="T17" fmla="*/ 199 h 254"/>
                    <a:gd name="T18" fmla="*/ 167 w 249"/>
                    <a:gd name="T19" fmla="*/ 199 h 254"/>
                    <a:gd name="T20" fmla="*/ 158 w 249"/>
                    <a:gd name="T21" fmla="*/ 185 h 254"/>
                    <a:gd name="T22" fmla="*/ 175 w 249"/>
                    <a:gd name="T23" fmla="*/ 180 h 254"/>
                    <a:gd name="T24" fmla="*/ 141 w 249"/>
                    <a:gd name="T25" fmla="*/ 165 h 254"/>
                    <a:gd name="T26" fmla="*/ 50 w 249"/>
                    <a:gd name="T27" fmla="*/ 126 h 254"/>
                    <a:gd name="T28" fmla="*/ 131 w 249"/>
                    <a:gd name="T29" fmla="*/ 201 h 254"/>
                    <a:gd name="T30" fmla="*/ 133 w 249"/>
                    <a:gd name="T31" fmla="*/ 200 h 254"/>
                    <a:gd name="T32" fmla="*/ 131 w 249"/>
                    <a:gd name="T33" fmla="*/ 189 h 254"/>
                    <a:gd name="T34" fmla="*/ 128 w 249"/>
                    <a:gd name="T35" fmla="*/ 190 h 254"/>
                    <a:gd name="T36" fmla="*/ 88 w 249"/>
                    <a:gd name="T37" fmla="*/ 178 h 254"/>
                    <a:gd name="T38" fmla="*/ 188 w 249"/>
                    <a:gd name="T39" fmla="*/ 126 h 254"/>
                    <a:gd name="T40" fmla="*/ 171 w 249"/>
                    <a:gd name="T41" fmla="*/ 169 h 254"/>
                    <a:gd name="T42" fmla="*/ 180 w 249"/>
                    <a:gd name="T43" fmla="*/ 175 h 254"/>
                    <a:gd name="T44" fmla="*/ 182 w 249"/>
                    <a:gd name="T45" fmla="*/ 175 h 254"/>
                    <a:gd name="T46" fmla="*/ 125 w 249"/>
                    <a:gd name="T47" fmla="*/ 50 h 254"/>
                    <a:gd name="T48" fmla="*/ 117 w 249"/>
                    <a:gd name="T49" fmla="*/ 62 h 254"/>
                    <a:gd name="T50" fmla="*/ 150 w 249"/>
                    <a:gd name="T51" fmla="*/ 67 h 254"/>
                    <a:gd name="T52" fmla="*/ 108 w 249"/>
                    <a:gd name="T53" fmla="*/ 85 h 254"/>
                    <a:gd name="T54" fmla="*/ 106 w 249"/>
                    <a:gd name="T55" fmla="*/ 65 h 254"/>
                    <a:gd name="T56" fmla="*/ 88 w 249"/>
                    <a:gd name="T57" fmla="*/ 82 h 254"/>
                    <a:gd name="T58" fmla="*/ 106 w 249"/>
                    <a:gd name="T59" fmla="*/ 65 h 254"/>
                    <a:gd name="T60" fmla="*/ 89 w 249"/>
                    <a:gd name="T61" fmla="*/ 93 h 254"/>
                    <a:gd name="T62" fmla="*/ 102 w 249"/>
                    <a:gd name="T63" fmla="*/ 103 h 254"/>
                    <a:gd name="T64" fmla="*/ 73 w 249"/>
                    <a:gd name="T65" fmla="*/ 89 h 254"/>
                    <a:gd name="T66" fmla="*/ 62 w 249"/>
                    <a:gd name="T67" fmla="*/ 132 h 254"/>
                    <a:gd name="T68" fmla="*/ 131 w 249"/>
                    <a:gd name="T69" fmla="*/ 145 h 254"/>
                    <a:gd name="T70" fmla="*/ 141 w 249"/>
                    <a:gd name="T71" fmla="*/ 139 h 254"/>
                    <a:gd name="T72" fmla="*/ 160 w 249"/>
                    <a:gd name="T73" fmla="*/ 73 h 254"/>
                    <a:gd name="T74" fmla="*/ 141 w 249"/>
                    <a:gd name="T75" fmla="*/ 139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49" h="254">
                      <a:moveTo>
                        <a:pt x="125" y="0"/>
                      </a:moveTo>
                      <a:cubicBezTo>
                        <a:pt x="56" y="0"/>
                        <a:pt x="0" y="57"/>
                        <a:pt x="0" y="127"/>
                      </a:cubicBezTo>
                      <a:cubicBezTo>
                        <a:pt x="0" y="197"/>
                        <a:pt x="56" y="254"/>
                        <a:pt x="125" y="254"/>
                      </a:cubicBezTo>
                      <a:cubicBezTo>
                        <a:pt x="193" y="254"/>
                        <a:pt x="249" y="197"/>
                        <a:pt x="249" y="127"/>
                      </a:cubicBezTo>
                      <a:cubicBezTo>
                        <a:pt x="249" y="57"/>
                        <a:pt x="193" y="0"/>
                        <a:pt x="125" y="0"/>
                      </a:cubicBezTo>
                      <a:close/>
                      <a:moveTo>
                        <a:pt x="125" y="248"/>
                      </a:moveTo>
                      <a:cubicBezTo>
                        <a:pt x="59" y="248"/>
                        <a:pt x="6" y="194"/>
                        <a:pt x="6" y="127"/>
                      </a:cubicBezTo>
                      <a:cubicBezTo>
                        <a:pt x="6" y="61"/>
                        <a:pt x="59" y="6"/>
                        <a:pt x="125" y="6"/>
                      </a:cubicBezTo>
                      <a:cubicBezTo>
                        <a:pt x="190" y="6"/>
                        <a:pt x="244" y="61"/>
                        <a:pt x="244" y="127"/>
                      </a:cubicBezTo>
                      <a:cubicBezTo>
                        <a:pt x="244" y="194"/>
                        <a:pt x="190" y="248"/>
                        <a:pt x="125" y="248"/>
                      </a:cubicBezTo>
                      <a:close/>
                      <a:moveTo>
                        <a:pt x="141" y="165"/>
                      </a:moveTo>
                      <a:cubicBezTo>
                        <a:pt x="139" y="164"/>
                        <a:pt x="139" y="164"/>
                        <a:pt x="139" y="164"/>
                      </a:cubicBezTo>
                      <a:cubicBezTo>
                        <a:pt x="139" y="167"/>
                        <a:pt x="139" y="167"/>
                        <a:pt x="139" y="167"/>
                      </a:cubicBezTo>
                      <a:cubicBezTo>
                        <a:pt x="140" y="201"/>
                        <a:pt x="140" y="201"/>
                        <a:pt x="140" y="201"/>
                      </a:cubicBezTo>
                      <a:cubicBezTo>
                        <a:pt x="140" y="205"/>
                        <a:pt x="140" y="205"/>
                        <a:pt x="140" y="205"/>
                      </a:cubicBezTo>
                      <a:cubicBezTo>
                        <a:pt x="143" y="202"/>
                        <a:pt x="143" y="202"/>
                        <a:pt x="143" y="202"/>
                      </a:cubicBezTo>
                      <a:cubicBezTo>
                        <a:pt x="151" y="190"/>
                        <a:pt x="151" y="190"/>
                        <a:pt x="151" y="190"/>
                      </a:cubicBezTo>
                      <a:cubicBezTo>
                        <a:pt x="157" y="199"/>
                        <a:pt x="157" y="199"/>
                        <a:pt x="157" y="199"/>
                      </a:cubicBezTo>
                      <a:cubicBezTo>
                        <a:pt x="158" y="199"/>
                        <a:pt x="158" y="199"/>
                        <a:pt x="158" y="199"/>
                      </a:cubicBezTo>
                      <a:cubicBezTo>
                        <a:pt x="167" y="199"/>
                        <a:pt x="167" y="199"/>
                        <a:pt x="167" y="199"/>
                      </a:cubicBezTo>
                      <a:cubicBezTo>
                        <a:pt x="166" y="197"/>
                        <a:pt x="166" y="197"/>
                        <a:pt x="166" y="197"/>
                      </a:cubicBezTo>
                      <a:cubicBezTo>
                        <a:pt x="158" y="185"/>
                        <a:pt x="158" y="185"/>
                        <a:pt x="158" y="185"/>
                      </a:cubicBezTo>
                      <a:cubicBezTo>
                        <a:pt x="172" y="181"/>
                        <a:pt x="172" y="181"/>
                        <a:pt x="172" y="181"/>
                      </a:cubicBezTo>
                      <a:cubicBezTo>
                        <a:pt x="175" y="180"/>
                        <a:pt x="175" y="180"/>
                        <a:pt x="175" y="180"/>
                      </a:cubicBezTo>
                      <a:cubicBezTo>
                        <a:pt x="172" y="179"/>
                        <a:pt x="172" y="179"/>
                        <a:pt x="172" y="179"/>
                      </a:cubicBezTo>
                      <a:lnTo>
                        <a:pt x="141" y="165"/>
                      </a:lnTo>
                      <a:close/>
                      <a:moveTo>
                        <a:pt x="125" y="50"/>
                      </a:moveTo>
                      <a:cubicBezTo>
                        <a:pt x="83" y="50"/>
                        <a:pt x="50" y="84"/>
                        <a:pt x="50" y="126"/>
                      </a:cubicBezTo>
                      <a:cubicBezTo>
                        <a:pt x="50" y="168"/>
                        <a:pt x="83" y="202"/>
                        <a:pt x="125" y="202"/>
                      </a:cubicBezTo>
                      <a:cubicBezTo>
                        <a:pt x="127" y="202"/>
                        <a:pt x="129" y="201"/>
                        <a:pt x="131" y="201"/>
                      </a:cubicBezTo>
                      <a:cubicBezTo>
                        <a:pt x="133" y="201"/>
                        <a:pt x="133" y="201"/>
                        <a:pt x="133" y="201"/>
                      </a:cubicBezTo>
                      <a:cubicBezTo>
                        <a:pt x="133" y="200"/>
                        <a:pt x="133" y="200"/>
                        <a:pt x="133" y="200"/>
                      </a:cubicBezTo>
                      <a:cubicBezTo>
                        <a:pt x="131" y="191"/>
                        <a:pt x="131" y="191"/>
                        <a:pt x="131" y="191"/>
                      </a:cubicBezTo>
                      <a:cubicBezTo>
                        <a:pt x="131" y="189"/>
                        <a:pt x="131" y="189"/>
                        <a:pt x="131" y="189"/>
                      </a:cubicBezTo>
                      <a:cubicBezTo>
                        <a:pt x="130" y="189"/>
                        <a:pt x="130" y="189"/>
                        <a:pt x="130" y="189"/>
                      </a:cubicBezTo>
                      <a:cubicBezTo>
                        <a:pt x="129" y="190"/>
                        <a:pt x="128" y="190"/>
                        <a:pt x="128" y="190"/>
                      </a:cubicBezTo>
                      <a:cubicBezTo>
                        <a:pt x="127" y="190"/>
                        <a:pt x="126" y="190"/>
                        <a:pt x="125" y="190"/>
                      </a:cubicBezTo>
                      <a:cubicBezTo>
                        <a:pt x="112" y="190"/>
                        <a:pt x="99" y="185"/>
                        <a:pt x="88" y="178"/>
                      </a:cubicBezTo>
                      <a:cubicBezTo>
                        <a:pt x="135" y="160"/>
                        <a:pt x="169" y="137"/>
                        <a:pt x="186" y="112"/>
                      </a:cubicBezTo>
                      <a:cubicBezTo>
                        <a:pt x="187" y="117"/>
                        <a:pt x="188" y="121"/>
                        <a:pt x="188" y="126"/>
                      </a:cubicBezTo>
                      <a:cubicBezTo>
                        <a:pt x="188" y="141"/>
                        <a:pt x="182" y="156"/>
                        <a:pt x="172" y="168"/>
                      </a:cubicBezTo>
                      <a:cubicBezTo>
                        <a:pt x="171" y="169"/>
                        <a:pt x="171" y="169"/>
                        <a:pt x="171" y="169"/>
                      </a:cubicBezTo>
                      <a:cubicBezTo>
                        <a:pt x="172" y="170"/>
                        <a:pt x="172" y="170"/>
                        <a:pt x="172" y="170"/>
                      </a:cubicBezTo>
                      <a:cubicBezTo>
                        <a:pt x="180" y="175"/>
                        <a:pt x="180" y="175"/>
                        <a:pt x="180" y="175"/>
                      </a:cubicBezTo>
                      <a:cubicBezTo>
                        <a:pt x="181" y="176"/>
                        <a:pt x="181" y="176"/>
                        <a:pt x="181" y="176"/>
                      </a:cubicBezTo>
                      <a:cubicBezTo>
                        <a:pt x="182" y="175"/>
                        <a:pt x="182" y="175"/>
                        <a:pt x="182" y="175"/>
                      </a:cubicBezTo>
                      <a:cubicBezTo>
                        <a:pt x="193" y="161"/>
                        <a:pt x="200" y="144"/>
                        <a:pt x="200" y="126"/>
                      </a:cubicBezTo>
                      <a:cubicBezTo>
                        <a:pt x="200" y="84"/>
                        <a:pt x="166" y="50"/>
                        <a:pt x="125" y="50"/>
                      </a:cubicBezTo>
                      <a:close/>
                      <a:moveTo>
                        <a:pt x="116" y="75"/>
                      </a:moveTo>
                      <a:cubicBezTo>
                        <a:pt x="118" y="71"/>
                        <a:pt x="118" y="66"/>
                        <a:pt x="117" y="62"/>
                      </a:cubicBezTo>
                      <a:cubicBezTo>
                        <a:pt x="119" y="62"/>
                        <a:pt x="122" y="61"/>
                        <a:pt x="125" y="61"/>
                      </a:cubicBezTo>
                      <a:cubicBezTo>
                        <a:pt x="133" y="61"/>
                        <a:pt x="142" y="63"/>
                        <a:pt x="150" y="67"/>
                      </a:cubicBezTo>
                      <a:cubicBezTo>
                        <a:pt x="142" y="77"/>
                        <a:pt x="128" y="88"/>
                        <a:pt x="112" y="98"/>
                      </a:cubicBezTo>
                      <a:cubicBezTo>
                        <a:pt x="110" y="94"/>
                        <a:pt x="109" y="89"/>
                        <a:pt x="108" y="85"/>
                      </a:cubicBezTo>
                      <a:cubicBezTo>
                        <a:pt x="112" y="82"/>
                        <a:pt x="115" y="78"/>
                        <a:pt x="116" y="75"/>
                      </a:cubicBezTo>
                      <a:close/>
                      <a:moveTo>
                        <a:pt x="106" y="65"/>
                      </a:moveTo>
                      <a:cubicBezTo>
                        <a:pt x="106" y="67"/>
                        <a:pt x="106" y="68"/>
                        <a:pt x="106" y="70"/>
                      </a:cubicBezTo>
                      <a:cubicBezTo>
                        <a:pt x="103" y="76"/>
                        <a:pt x="96" y="81"/>
                        <a:pt x="88" y="82"/>
                      </a:cubicBezTo>
                      <a:cubicBezTo>
                        <a:pt x="86" y="82"/>
                        <a:pt x="83" y="82"/>
                        <a:pt x="80" y="80"/>
                      </a:cubicBezTo>
                      <a:cubicBezTo>
                        <a:pt x="87" y="73"/>
                        <a:pt x="96" y="68"/>
                        <a:pt x="106" y="65"/>
                      </a:cubicBezTo>
                      <a:close/>
                      <a:moveTo>
                        <a:pt x="73" y="89"/>
                      </a:moveTo>
                      <a:cubicBezTo>
                        <a:pt x="77" y="93"/>
                        <a:pt x="83" y="94"/>
                        <a:pt x="89" y="93"/>
                      </a:cubicBezTo>
                      <a:cubicBezTo>
                        <a:pt x="92" y="93"/>
                        <a:pt x="95" y="92"/>
                        <a:pt x="98" y="91"/>
                      </a:cubicBezTo>
                      <a:cubicBezTo>
                        <a:pt x="99" y="96"/>
                        <a:pt x="100" y="100"/>
                        <a:pt x="102" y="103"/>
                      </a:cubicBezTo>
                      <a:cubicBezTo>
                        <a:pt x="88" y="111"/>
                        <a:pt x="74" y="117"/>
                        <a:pt x="62" y="120"/>
                      </a:cubicBezTo>
                      <a:cubicBezTo>
                        <a:pt x="63" y="109"/>
                        <a:pt x="67" y="98"/>
                        <a:pt x="73" y="89"/>
                      </a:cubicBezTo>
                      <a:close/>
                      <a:moveTo>
                        <a:pt x="78" y="169"/>
                      </a:moveTo>
                      <a:cubicBezTo>
                        <a:pt x="69" y="159"/>
                        <a:pt x="63" y="146"/>
                        <a:pt x="62" y="132"/>
                      </a:cubicBezTo>
                      <a:cubicBezTo>
                        <a:pt x="76" y="129"/>
                        <a:pt x="91" y="123"/>
                        <a:pt x="106" y="114"/>
                      </a:cubicBezTo>
                      <a:cubicBezTo>
                        <a:pt x="113" y="127"/>
                        <a:pt x="121" y="137"/>
                        <a:pt x="131" y="145"/>
                      </a:cubicBezTo>
                      <a:cubicBezTo>
                        <a:pt x="115" y="154"/>
                        <a:pt x="98" y="162"/>
                        <a:pt x="78" y="169"/>
                      </a:cubicBezTo>
                      <a:close/>
                      <a:moveTo>
                        <a:pt x="141" y="139"/>
                      </a:moveTo>
                      <a:cubicBezTo>
                        <a:pt x="131" y="131"/>
                        <a:pt x="123" y="121"/>
                        <a:pt x="116" y="108"/>
                      </a:cubicBezTo>
                      <a:cubicBezTo>
                        <a:pt x="135" y="97"/>
                        <a:pt x="151" y="84"/>
                        <a:pt x="160" y="73"/>
                      </a:cubicBezTo>
                      <a:cubicBezTo>
                        <a:pt x="169" y="79"/>
                        <a:pt x="176" y="87"/>
                        <a:pt x="181" y="97"/>
                      </a:cubicBezTo>
                      <a:cubicBezTo>
                        <a:pt x="174" y="111"/>
                        <a:pt x="161" y="126"/>
                        <a:pt x="141" y="139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16"/>
                <p:cNvSpPr>
                  <a:spLocks noEditPoints="1"/>
                </p:cNvSpPr>
                <p:nvPr/>
              </p:nvSpPr>
              <p:spPr bwMode="auto">
                <a:xfrm>
                  <a:off x="4105275" y="825500"/>
                  <a:ext cx="933450" cy="952500"/>
                </a:xfrm>
                <a:custGeom>
                  <a:avLst/>
                  <a:gdLst>
                    <a:gd name="T0" fmla="*/ 133 w 249"/>
                    <a:gd name="T1" fmla="*/ 94 h 254"/>
                    <a:gd name="T2" fmla="*/ 140 w 249"/>
                    <a:gd name="T3" fmla="*/ 86 h 254"/>
                    <a:gd name="T4" fmla="*/ 152 w 249"/>
                    <a:gd name="T5" fmla="*/ 86 h 254"/>
                    <a:gd name="T6" fmla="*/ 152 w 249"/>
                    <a:gd name="T7" fmla="*/ 63 h 254"/>
                    <a:gd name="T8" fmla="*/ 127 w 249"/>
                    <a:gd name="T9" fmla="*/ 63 h 254"/>
                    <a:gd name="T10" fmla="*/ 105 w 249"/>
                    <a:gd name="T11" fmla="*/ 94 h 254"/>
                    <a:gd name="T12" fmla="*/ 105 w 249"/>
                    <a:gd name="T13" fmla="*/ 107 h 254"/>
                    <a:gd name="T14" fmla="*/ 92 w 249"/>
                    <a:gd name="T15" fmla="*/ 107 h 254"/>
                    <a:gd name="T16" fmla="*/ 92 w 249"/>
                    <a:gd name="T17" fmla="*/ 130 h 254"/>
                    <a:gd name="T18" fmla="*/ 104 w 249"/>
                    <a:gd name="T19" fmla="*/ 130 h 254"/>
                    <a:gd name="T20" fmla="*/ 104 w 249"/>
                    <a:gd name="T21" fmla="*/ 198 h 254"/>
                    <a:gd name="T22" fmla="*/ 132 w 249"/>
                    <a:gd name="T23" fmla="*/ 198 h 254"/>
                    <a:gd name="T24" fmla="*/ 132 w 249"/>
                    <a:gd name="T25" fmla="*/ 131 h 254"/>
                    <a:gd name="T26" fmla="*/ 150 w 249"/>
                    <a:gd name="T27" fmla="*/ 131 h 254"/>
                    <a:gd name="T28" fmla="*/ 153 w 249"/>
                    <a:gd name="T29" fmla="*/ 107 h 254"/>
                    <a:gd name="T30" fmla="*/ 133 w 249"/>
                    <a:gd name="T31" fmla="*/ 107 h 254"/>
                    <a:gd name="T32" fmla="*/ 133 w 249"/>
                    <a:gd name="T33" fmla="*/ 94 h 254"/>
                    <a:gd name="T34" fmla="*/ 125 w 249"/>
                    <a:gd name="T35" fmla="*/ 0 h 254"/>
                    <a:gd name="T36" fmla="*/ 0 w 249"/>
                    <a:gd name="T37" fmla="*/ 127 h 254"/>
                    <a:gd name="T38" fmla="*/ 125 w 249"/>
                    <a:gd name="T39" fmla="*/ 254 h 254"/>
                    <a:gd name="T40" fmla="*/ 249 w 249"/>
                    <a:gd name="T41" fmla="*/ 127 h 254"/>
                    <a:gd name="T42" fmla="*/ 125 w 249"/>
                    <a:gd name="T43" fmla="*/ 0 h 254"/>
                    <a:gd name="T44" fmla="*/ 125 w 249"/>
                    <a:gd name="T45" fmla="*/ 248 h 254"/>
                    <a:gd name="T46" fmla="*/ 6 w 249"/>
                    <a:gd name="T47" fmla="*/ 127 h 254"/>
                    <a:gd name="T48" fmla="*/ 125 w 249"/>
                    <a:gd name="T49" fmla="*/ 6 h 254"/>
                    <a:gd name="T50" fmla="*/ 243 w 249"/>
                    <a:gd name="T51" fmla="*/ 127 h 254"/>
                    <a:gd name="T52" fmla="*/ 125 w 249"/>
                    <a:gd name="T53" fmla="*/ 248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49" h="254">
                      <a:moveTo>
                        <a:pt x="133" y="94"/>
                      </a:moveTo>
                      <a:cubicBezTo>
                        <a:pt x="133" y="90"/>
                        <a:pt x="133" y="86"/>
                        <a:pt x="140" y="86"/>
                      </a:cubicBezTo>
                      <a:cubicBezTo>
                        <a:pt x="152" y="86"/>
                        <a:pt x="152" y="86"/>
                        <a:pt x="152" y="86"/>
                      </a:cubicBezTo>
                      <a:cubicBezTo>
                        <a:pt x="152" y="63"/>
                        <a:pt x="152" y="63"/>
                        <a:pt x="152" y="63"/>
                      </a:cubicBezTo>
                      <a:cubicBezTo>
                        <a:pt x="127" y="63"/>
                        <a:pt x="127" y="63"/>
                        <a:pt x="127" y="63"/>
                      </a:cubicBezTo>
                      <a:cubicBezTo>
                        <a:pt x="112" y="63"/>
                        <a:pt x="105" y="74"/>
                        <a:pt x="105" y="94"/>
                      </a:cubicBezTo>
                      <a:cubicBezTo>
                        <a:pt x="105" y="107"/>
                        <a:pt x="105" y="107"/>
                        <a:pt x="105" y="107"/>
                      </a:cubicBezTo>
                      <a:cubicBezTo>
                        <a:pt x="92" y="107"/>
                        <a:pt x="92" y="107"/>
                        <a:pt x="92" y="107"/>
                      </a:cubicBezTo>
                      <a:cubicBezTo>
                        <a:pt x="92" y="130"/>
                        <a:pt x="92" y="130"/>
                        <a:pt x="92" y="130"/>
                      </a:cubicBezTo>
                      <a:cubicBezTo>
                        <a:pt x="104" y="130"/>
                        <a:pt x="104" y="130"/>
                        <a:pt x="104" y="130"/>
                      </a:cubicBezTo>
                      <a:cubicBezTo>
                        <a:pt x="104" y="198"/>
                        <a:pt x="104" y="198"/>
                        <a:pt x="104" y="198"/>
                      </a:cubicBezTo>
                      <a:cubicBezTo>
                        <a:pt x="132" y="198"/>
                        <a:pt x="132" y="198"/>
                        <a:pt x="132" y="198"/>
                      </a:cubicBezTo>
                      <a:cubicBezTo>
                        <a:pt x="132" y="131"/>
                        <a:pt x="132" y="131"/>
                        <a:pt x="132" y="131"/>
                      </a:cubicBezTo>
                      <a:cubicBezTo>
                        <a:pt x="150" y="131"/>
                        <a:pt x="150" y="131"/>
                        <a:pt x="150" y="131"/>
                      </a:cubicBezTo>
                      <a:cubicBezTo>
                        <a:pt x="153" y="107"/>
                        <a:pt x="153" y="107"/>
                        <a:pt x="153" y="107"/>
                      </a:cubicBezTo>
                      <a:cubicBezTo>
                        <a:pt x="133" y="107"/>
                        <a:pt x="133" y="107"/>
                        <a:pt x="133" y="107"/>
                      </a:cubicBezTo>
                      <a:lnTo>
                        <a:pt x="133" y="94"/>
                      </a:lnTo>
                      <a:close/>
                      <a:moveTo>
                        <a:pt x="125" y="0"/>
                      </a:moveTo>
                      <a:cubicBezTo>
                        <a:pt x="56" y="0"/>
                        <a:pt x="0" y="57"/>
                        <a:pt x="0" y="127"/>
                      </a:cubicBezTo>
                      <a:cubicBezTo>
                        <a:pt x="0" y="197"/>
                        <a:pt x="56" y="254"/>
                        <a:pt x="125" y="254"/>
                      </a:cubicBezTo>
                      <a:cubicBezTo>
                        <a:pt x="193" y="254"/>
                        <a:pt x="249" y="197"/>
                        <a:pt x="249" y="127"/>
                      </a:cubicBezTo>
                      <a:cubicBezTo>
                        <a:pt x="249" y="57"/>
                        <a:pt x="193" y="0"/>
                        <a:pt x="125" y="0"/>
                      </a:cubicBezTo>
                      <a:close/>
                      <a:moveTo>
                        <a:pt x="125" y="248"/>
                      </a:moveTo>
                      <a:cubicBezTo>
                        <a:pt x="59" y="248"/>
                        <a:pt x="6" y="194"/>
                        <a:pt x="6" y="127"/>
                      </a:cubicBezTo>
                      <a:cubicBezTo>
                        <a:pt x="6" y="61"/>
                        <a:pt x="59" y="6"/>
                        <a:pt x="125" y="6"/>
                      </a:cubicBezTo>
                      <a:cubicBezTo>
                        <a:pt x="190" y="6"/>
                        <a:pt x="243" y="61"/>
                        <a:pt x="243" y="127"/>
                      </a:cubicBezTo>
                      <a:cubicBezTo>
                        <a:pt x="243" y="194"/>
                        <a:pt x="190" y="248"/>
                        <a:pt x="125" y="248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Freeform 17"/>
                <p:cNvSpPr>
                  <a:spLocks noEditPoints="1"/>
                </p:cNvSpPr>
                <p:nvPr/>
              </p:nvSpPr>
              <p:spPr bwMode="auto">
                <a:xfrm>
                  <a:off x="4105275" y="2097088"/>
                  <a:ext cx="933450" cy="952500"/>
                </a:xfrm>
                <a:custGeom>
                  <a:avLst/>
                  <a:gdLst>
                    <a:gd name="T0" fmla="*/ 157 w 249"/>
                    <a:gd name="T1" fmla="*/ 153 h 254"/>
                    <a:gd name="T2" fmla="*/ 123 w 249"/>
                    <a:gd name="T3" fmla="*/ 153 h 254"/>
                    <a:gd name="T4" fmla="*/ 114 w 249"/>
                    <a:gd name="T5" fmla="*/ 140 h 254"/>
                    <a:gd name="T6" fmla="*/ 114 w 249"/>
                    <a:gd name="T7" fmla="*/ 123 h 254"/>
                    <a:gd name="T8" fmla="*/ 156 w 249"/>
                    <a:gd name="T9" fmla="*/ 123 h 254"/>
                    <a:gd name="T10" fmla="*/ 152 w 249"/>
                    <a:gd name="T11" fmla="*/ 94 h 254"/>
                    <a:gd name="T12" fmla="*/ 114 w 249"/>
                    <a:gd name="T13" fmla="*/ 94 h 254"/>
                    <a:gd name="T14" fmla="*/ 114 w 249"/>
                    <a:gd name="T15" fmla="*/ 75 h 254"/>
                    <a:gd name="T16" fmla="*/ 87 w 249"/>
                    <a:gd name="T17" fmla="*/ 75 h 254"/>
                    <a:gd name="T18" fmla="*/ 87 w 249"/>
                    <a:gd name="T19" fmla="*/ 145 h 254"/>
                    <a:gd name="T20" fmla="*/ 120 w 249"/>
                    <a:gd name="T21" fmla="*/ 180 h 254"/>
                    <a:gd name="T22" fmla="*/ 158 w 249"/>
                    <a:gd name="T23" fmla="*/ 180 h 254"/>
                    <a:gd name="T24" fmla="*/ 157 w 249"/>
                    <a:gd name="T25" fmla="*/ 153 h 254"/>
                    <a:gd name="T26" fmla="*/ 125 w 249"/>
                    <a:gd name="T27" fmla="*/ 0 h 254"/>
                    <a:gd name="T28" fmla="*/ 0 w 249"/>
                    <a:gd name="T29" fmla="*/ 127 h 254"/>
                    <a:gd name="T30" fmla="*/ 125 w 249"/>
                    <a:gd name="T31" fmla="*/ 254 h 254"/>
                    <a:gd name="T32" fmla="*/ 249 w 249"/>
                    <a:gd name="T33" fmla="*/ 127 h 254"/>
                    <a:gd name="T34" fmla="*/ 125 w 249"/>
                    <a:gd name="T35" fmla="*/ 0 h 254"/>
                    <a:gd name="T36" fmla="*/ 125 w 249"/>
                    <a:gd name="T37" fmla="*/ 248 h 254"/>
                    <a:gd name="T38" fmla="*/ 6 w 249"/>
                    <a:gd name="T39" fmla="*/ 127 h 254"/>
                    <a:gd name="T40" fmla="*/ 125 w 249"/>
                    <a:gd name="T41" fmla="*/ 6 h 254"/>
                    <a:gd name="T42" fmla="*/ 243 w 249"/>
                    <a:gd name="T43" fmla="*/ 127 h 254"/>
                    <a:gd name="T44" fmla="*/ 125 w 249"/>
                    <a:gd name="T45" fmla="*/ 248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49" h="254">
                      <a:moveTo>
                        <a:pt x="157" y="153"/>
                      </a:moveTo>
                      <a:cubicBezTo>
                        <a:pt x="123" y="153"/>
                        <a:pt x="123" y="153"/>
                        <a:pt x="123" y="153"/>
                      </a:cubicBezTo>
                      <a:cubicBezTo>
                        <a:pt x="114" y="153"/>
                        <a:pt x="114" y="147"/>
                        <a:pt x="114" y="140"/>
                      </a:cubicBezTo>
                      <a:cubicBezTo>
                        <a:pt x="114" y="123"/>
                        <a:pt x="114" y="123"/>
                        <a:pt x="114" y="123"/>
                      </a:cubicBezTo>
                      <a:cubicBezTo>
                        <a:pt x="156" y="123"/>
                        <a:pt x="156" y="123"/>
                        <a:pt x="156" y="123"/>
                      </a:cubicBezTo>
                      <a:cubicBezTo>
                        <a:pt x="175" y="123"/>
                        <a:pt x="177" y="94"/>
                        <a:pt x="152" y="94"/>
                      </a:cubicBezTo>
                      <a:cubicBezTo>
                        <a:pt x="114" y="94"/>
                        <a:pt x="114" y="94"/>
                        <a:pt x="114" y="94"/>
                      </a:cubicBezTo>
                      <a:cubicBezTo>
                        <a:pt x="114" y="75"/>
                        <a:pt x="114" y="75"/>
                        <a:pt x="114" y="75"/>
                      </a:cubicBezTo>
                      <a:cubicBezTo>
                        <a:pt x="114" y="57"/>
                        <a:pt x="87" y="57"/>
                        <a:pt x="87" y="75"/>
                      </a:cubicBezTo>
                      <a:cubicBezTo>
                        <a:pt x="87" y="145"/>
                        <a:pt x="87" y="145"/>
                        <a:pt x="87" y="145"/>
                      </a:cubicBezTo>
                      <a:cubicBezTo>
                        <a:pt x="87" y="161"/>
                        <a:pt x="100" y="180"/>
                        <a:pt x="120" y="180"/>
                      </a:cubicBezTo>
                      <a:cubicBezTo>
                        <a:pt x="158" y="180"/>
                        <a:pt x="158" y="180"/>
                        <a:pt x="158" y="180"/>
                      </a:cubicBezTo>
                      <a:cubicBezTo>
                        <a:pt x="176" y="180"/>
                        <a:pt x="175" y="153"/>
                        <a:pt x="157" y="153"/>
                      </a:cubicBezTo>
                      <a:close/>
                      <a:moveTo>
                        <a:pt x="125" y="0"/>
                      </a:moveTo>
                      <a:cubicBezTo>
                        <a:pt x="56" y="0"/>
                        <a:pt x="0" y="57"/>
                        <a:pt x="0" y="127"/>
                      </a:cubicBezTo>
                      <a:cubicBezTo>
                        <a:pt x="0" y="197"/>
                        <a:pt x="56" y="254"/>
                        <a:pt x="125" y="254"/>
                      </a:cubicBezTo>
                      <a:cubicBezTo>
                        <a:pt x="193" y="254"/>
                        <a:pt x="249" y="197"/>
                        <a:pt x="249" y="127"/>
                      </a:cubicBezTo>
                      <a:cubicBezTo>
                        <a:pt x="249" y="57"/>
                        <a:pt x="193" y="0"/>
                        <a:pt x="125" y="0"/>
                      </a:cubicBezTo>
                      <a:close/>
                      <a:moveTo>
                        <a:pt x="125" y="248"/>
                      </a:moveTo>
                      <a:cubicBezTo>
                        <a:pt x="59" y="248"/>
                        <a:pt x="6" y="194"/>
                        <a:pt x="6" y="127"/>
                      </a:cubicBezTo>
                      <a:cubicBezTo>
                        <a:pt x="6" y="61"/>
                        <a:pt x="59" y="6"/>
                        <a:pt x="125" y="6"/>
                      </a:cubicBezTo>
                      <a:cubicBezTo>
                        <a:pt x="190" y="6"/>
                        <a:pt x="243" y="61"/>
                        <a:pt x="243" y="127"/>
                      </a:cubicBezTo>
                      <a:cubicBezTo>
                        <a:pt x="243" y="194"/>
                        <a:pt x="190" y="248"/>
                        <a:pt x="125" y="248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1000502" y="3413099"/>
                <a:ext cx="1283118" cy="553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000" dirty="0" smtClean="0">
                    <a:solidFill>
                      <a:schemeClr val="accent1"/>
                    </a:solidFill>
                    <a:latin typeface="Lato Light" pitchFamily="34" charset="0"/>
                  </a:rPr>
                  <a:t>/user name</a:t>
                </a:r>
              </a:p>
              <a:p>
                <a:r>
                  <a:rPr lang="en-US" sz="1000" dirty="0" smtClean="0">
                    <a:solidFill>
                      <a:schemeClr val="accent1"/>
                    </a:solidFill>
                    <a:latin typeface="Lato Light" pitchFamily="34" charset="0"/>
                  </a:rPr>
                  <a:t>@user name</a:t>
                </a:r>
              </a:p>
              <a:p>
                <a:r>
                  <a:rPr lang="en-US" sz="1000" dirty="0" err="1" smtClean="0">
                    <a:solidFill>
                      <a:schemeClr val="accent1"/>
                    </a:solidFill>
                    <a:latin typeface="Lato Light" pitchFamily="34" charset="0"/>
                  </a:rPr>
                  <a:t>www.domain.com</a:t>
                </a:r>
                <a:endParaRPr lang="en-US" sz="1000" dirty="0">
                  <a:solidFill>
                    <a:schemeClr val="accent1"/>
                  </a:solidFill>
                  <a:latin typeface="Lato Light" pitchFamily="34" charset="0"/>
                </a:endParaRPr>
              </a:p>
            </p:txBody>
          </p:sp>
        </p:grpSp>
      </p:grpSp>
      <p:sp>
        <p:nvSpPr>
          <p:cNvPr id="119" name="Rectangle 118"/>
          <p:cNvSpPr/>
          <p:nvPr/>
        </p:nvSpPr>
        <p:spPr>
          <a:xfrm>
            <a:off x="6865832" y="1482500"/>
            <a:ext cx="1388692" cy="1219200"/>
          </a:xfrm>
          <a:prstGeom prst="rect">
            <a:avLst/>
          </a:prstGeom>
          <a:blipFill dpi="0" rotWithShape="1">
            <a:blip r:embed="rId3"/>
            <a:srcRect/>
            <a:stretch>
              <a:fillRect b="-1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865832" y="2807771"/>
            <a:ext cx="1388692" cy="1271601"/>
            <a:chOff x="6865832" y="2807771"/>
            <a:chExt cx="1388692" cy="1271601"/>
          </a:xfrm>
        </p:grpSpPr>
        <p:sp>
          <p:nvSpPr>
            <p:cNvPr id="117" name="TextBox 116"/>
            <p:cNvSpPr txBox="1"/>
            <p:nvPr/>
          </p:nvSpPr>
          <p:spPr>
            <a:xfrm>
              <a:off x="6865832" y="2807771"/>
              <a:ext cx="13886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Oswald" pitchFamily="50"/>
                </a:rPr>
                <a:t>Zach</a:t>
              </a:r>
              <a:endParaRPr lang="en-US" sz="1400" dirty="0">
                <a:solidFill>
                  <a:schemeClr val="tx2"/>
                </a:solidFill>
                <a:latin typeface="Oswald" pitchFamily="5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65832" y="3017809"/>
              <a:ext cx="1388692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  <a:latin typeface="Lato Light" pitchFamily="34" charset="0"/>
                </a:rPr>
                <a:t>Code Block 2</a:t>
              </a:r>
              <a:endParaRPr lang="en-US" sz="1000" dirty="0">
                <a:solidFill>
                  <a:schemeClr val="accent1"/>
                </a:solidFill>
                <a:latin typeface="Lato Light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865832" y="3328590"/>
              <a:ext cx="1388692" cy="283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6865832" y="3525374"/>
              <a:ext cx="1386312" cy="553998"/>
              <a:chOff x="897308" y="3413099"/>
              <a:chExt cx="1386312" cy="553998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897308" y="3471212"/>
                <a:ext cx="118755" cy="444726"/>
                <a:chOff x="4105275" y="825500"/>
                <a:chExt cx="933450" cy="3495675"/>
              </a:xfrm>
            </p:grpSpPr>
            <p:sp>
              <p:nvSpPr>
                <p:cNvPr id="124" name="Freeform 15"/>
                <p:cNvSpPr>
                  <a:spLocks noEditPoints="1"/>
                </p:cNvSpPr>
                <p:nvPr/>
              </p:nvSpPr>
              <p:spPr bwMode="auto">
                <a:xfrm>
                  <a:off x="4105275" y="3368675"/>
                  <a:ext cx="933450" cy="952500"/>
                </a:xfrm>
                <a:custGeom>
                  <a:avLst/>
                  <a:gdLst>
                    <a:gd name="T0" fmla="*/ 0 w 249"/>
                    <a:gd name="T1" fmla="*/ 127 h 254"/>
                    <a:gd name="T2" fmla="*/ 249 w 249"/>
                    <a:gd name="T3" fmla="*/ 127 h 254"/>
                    <a:gd name="T4" fmla="*/ 125 w 249"/>
                    <a:gd name="T5" fmla="*/ 248 h 254"/>
                    <a:gd name="T6" fmla="*/ 125 w 249"/>
                    <a:gd name="T7" fmla="*/ 6 h 254"/>
                    <a:gd name="T8" fmla="*/ 125 w 249"/>
                    <a:gd name="T9" fmla="*/ 248 h 254"/>
                    <a:gd name="T10" fmla="*/ 139 w 249"/>
                    <a:gd name="T11" fmla="*/ 164 h 254"/>
                    <a:gd name="T12" fmla="*/ 140 w 249"/>
                    <a:gd name="T13" fmla="*/ 201 h 254"/>
                    <a:gd name="T14" fmla="*/ 143 w 249"/>
                    <a:gd name="T15" fmla="*/ 202 h 254"/>
                    <a:gd name="T16" fmla="*/ 157 w 249"/>
                    <a:gd name="T17" fmla="*/ 199 h 254"/>
                    <a:gd name="T18" fmla="*/ 167 w 249"/>
                    <a:gd name="T19" fmla="*/ 199 h 254"/>
                    <a:gd name="T20" fmla="*/ 158 w 249"/>
                    <a:gd name="T21" fmla="*/ 185 h 254"/>
                    <a:gd name="T22" fmla="*/ 175 w 249"/>
                    <a:gd name="T23" fmla="*/ 180 h 254"/>
                    <a:gd name="T24" fmla="*/ 141 w 249"/>
                    <a:gd name="T25" fmla="*/ 165 h 254"/>
                    <a:gd name="T26" fmla="*/ 50 w 249"/>
                    <a:gd name="T27" fmla="*/ 126 h 254"/>
                    <a:gd name="T28" fmla="*/ 131 w 249"/>
                    <a:gd name="T29" fmla="*/ 201 h 254"/>
                    <a:gd name="T30" fmla="*/ 133 w 249"/>
                    <a:gd name="T31" fmla="*/ 200 h 254"/>
                    <a:gd name="T32" fmla="*/ 131 w 249"/>
                    <a:gd name="T33" fmla="*/ 189 h 254"/>
                    <a:gd name="T34" fmla="*/ 128 w 249"/>
                    <a:gd name="T35" fmla="*/ 190 h 254"/>
                    <a:gd name="T36" fmla="*/ 88 w 249"/>
                    <a:gd name="T37" fmla="*/ 178 h 254"/>
                    <a:gd name="T38" fmla="*/ 188 w 249"/>
                    <a:gd name="T39" fmla="*/ 126 h 254"/>
                    <a:gd name="T40" fmla="*/ 171 w 249"/>
                    <a:gd name="T41" fmla="*/ 169 h 254"/>
                    <a:gd name="T42" fmla="*/ 180 w 249"/>
                    <a:gd name="T43" fmla="*/ 175 h 254"/>
                    <a:gd name="T44" fmla="*/ 182 w 249"/>
                    <a:gd name="T45" fmla="*/ 175 h 254"/>
                    <a:gd name="T46" fmla="*/ 125 w 249"/>
                    <a:gd name="T47" fmla="*/ 50 h 254"/>
                    <a:gd name="T48" fmla="*/ 117 w 249"/>
                    <a:gd name="T49" fmla="*/ 62 h 254"/>
                    <a:gd name="T50" fmla="*/ 150 w 249"/>
                    <a:gd name="T51" fmla="*/ 67 h 254"/>
                    <a:gd name="T52" fmla="*/ 108 w 249"/>
                    <a:gd name="T53" fmla="*/ 85 h 254"/>
                    <a:gd name="T54" fmla="*/ 106 w 249"/>
                    <a:gd name="T55" fmla="*/ 65 h 254"/>
                    <a:gd name="T56" fmla="*/ 88 w 249"/>
                    <a:gd name="T57" fmla="*/ 82 h 254"/>
                    <a:gd name="T58" fmla="*/ 106 w 249"/>
                    <a:gd name="T59" fmla="*/ 65 h 254"/>
                    <a:gd name="T60" fmla="*/ 89 w 249"/>
                    <a:gd name="T61" fmla="*/ 93 h 254"/>
                    <a:gd name="T62" fmla="*/ 102 w 249"/>
                    <a:gd name="T63" fmla="*/ 103 h 254"/>
                    <a:gd name="T64" fmla="*/ 73 w 249"/>
                    <a:gd name="T65" fmla="*/ 89 h 254"/>
                    <a:gd name="T66" fmla="*/ 62 w 249"/>
                    <a:gd name="T67" fmla="*/ 132 h 254"/>
                    <a:gd name="T68" fmla="*/ 131 w 249"/>
                    <a:gd name="T69" fmla="*/ 145 h 254"/>
                    <a:gd name="T70" fmla="*/ 141 w 249"/>
                    <a:gd name="T71" fmla="*/ 139 h 254"/>
                    <a:gd name="T72" fmla="*/ 160 w 249"/>
                    <a:gd name="T73" fmla="*/ 73 h 254"/>
                    <a:gd name="T74" fmla="*/ 141 w 249"/>
                    <a:gd name="T75" fmla="*/ 139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49" h="254">
                      <a:moveTo>
                        <a:pt x="125" y="0"/>
                      </a:moveTo>
                      <a:cubicBezTo>
                        <a:pt x="56" y="0"/>
                        <a:pt x="0" y="57"/>
                        <a:pt x="0" y="127"/>
                      </a:cubicBezTo>
                      <a:cubicBezTo>
                        <a:pt x="0" y="197"/>
                        <a:pt x="56" y="254"/>
                        <a:pt x="125" y="254"/>
                      </a:cubicBezTo>
                      <a:cubicBezTo>
                        <a:pt x="193" y="254"/>
                        <a:pt x="249" y="197"/>
                        <a:pt x="249" y="127"/>
                      </a:cubicBezTo>
                      <a:cubicBezTo>
                        <a:pt x="249" y="57"/>
                        <a:pt x="193" y="0"/>
                        <a:pt x="125" y="0"/>
                      </a:cubicBezTo>
                      <a:close/>
                      <a:moveTo>
                        <a:pt x="125" y="248"/>
                      </a:moveTo>
                      <a:cubicBezTo>
                        <a:pt x="59" y="248"/>
                        <a:pt x="6" y="194"/>
                        <a:pt x="6" y="127"/>
                      </a:cubicBezTo>
                      <a:cubicBezTo>
                        <a:pt x="6" y="61"/>
                        <a:pt x="59" y="6"/>
                        <a:pt x="125" y="6"/>
                      </a:cubicBezTo>
                      <a:cubicBezTo>
                        <a:pt x="190" y="6"/>
                        <a:pt x="244" y="61"/>
                        <a:pt x="244" y="127"/>
                      </a:cubicBezTo>
                      <a:cubicBezTo>
                        <a:pt x="244" y="194"/>
                        <a:pt x="190" y="248"/>
                        <a:pt x="125" y="248"/>
                      </a:cubicBezTo>
                      <a:close/>
                      <a:moveTo>
                        <a:pt x="141" y="165"/>
                      </a:moveTo>
                      <a:cubicBezTo>
                        <a:pt x="139" y="164"/>
                        <a:pt x="139" y="164"/>
                        <a:pt x="139" y="164"/>
                      </a:cubicBezTo>
                      <a:cubicBezTo>
                        <a:pt x="139" y="167"/>
                        <a:pt x="139" y="167"/>
                        <a:pt x="139" y="167"/>
                      </a:cubicBezTo>
                      <a:cubicBezTo>
                        <a:pt x="140" y="201"/>
                        <a:pt x="140" y="201"/>
                        <a:pt x="140" y="201"/>
                      </a:cubicBezTo>
                      <a:cubicBezTo>
                        <a:pt x="140" y="205"/>
                        <a:pt x="140" y="205"/>
                        <a:pt x="140" y="205"/>
                      </a:cubicBezTo>
                      <a:cubicBezTo>
                        <a:pt x="143" y="202"/>
                        <a:pt x="143" y="202"/>
                        <a:pt x="143" y="202"/>
                      </a:cubicBezTo>
                      <a:cubicBezTo>
                        <a:pt x="151" y="190"/>
                        <a:pt x="151" y="190"/>
                        <a:pt x="151" y="190"/>
                      </a:cubicBezTo>
                      <a:cubicBezTo>
                        <a:pt x="157" y="199"/>
                        <a:pt x="157" y="199"/>
                        <a:pt x="157" y="199"/>
                      </a:cubicBezTo>
                      <a:cubicBezTo>
                        <a:pt x="158" y="199"/>
                        <a:pt x="158" y="199"/>
                        <a:pt x="158" y="199"/>
                      </a:cubicBezTo>
                      <a:cubicBezTo>
                        <a:pt x="167" y="199"/>
                        <a:pt x="167" y="199"/>
                        <a:pt x="167" y="199"/>
                      </a:cubicBezTo>
                      <a:cubicBezTo>
                        <a:pt x="166" y="197"/>
                        <a:pt x="166" y="197"/>
                        <a:pt x="166" y="197"/>
                      </a:cubicBezTo>
                      <a:cubicBezTo>
                        <a:pt x="158" y="185"/>
                        <a:pt x="158" y="185"/>
                        <a:pt x="158" y="185"/>
                      </a:cubicBezTo>
                      <a:cubicBezTo>
                        <a:pt x="172" y="181"/>
                        <a:pt x="172" y="181"/>
                        <a:pt x="172" y="181"/>
                      </a:cubicBezTo>
                      <a:cubicBezTo>
                        <a:pt x="175" y="180"/>
                        <a:pt x="175" y="180"/>
                        <a:pt x="175" y="180"/>
                      </a:cubicBezTo>
                      <a:cubicBezTo>
                        <a:pt x="172" y="179"/>
                        <a:pt x="172" y="179"/>
                        <a:pt x="172" y="179"/>
                      </a:cubicBezTo>
                      <a:lnTo>
                        <a:pt x="141" y="165"/>
                      </a:lnTo>
                      <a:close/>
                      <a:moveTo>
                        <a:pt x="125" y="50"/>
                      </a:moveTo>
                      <a:cubicBezTo>
                        <a:pt x="83" y="50"/>
                        <a:pt x="50" y="84"/>
                        <a:pt x="50" y="126"/>
                      </a:cubicBezTo>
                      <a:cubicBezTo>
                        <a:pt x="50" y="168"/>
                        <a:pt x="83" y="202"/>
                        <a:pt x="125" y="202"/>
                      </a:cubicBezTo>
                      <a:cubicBezTo>
                        <a:pt x="127" y="202"/>
                        <a:pt x="129" y="201"/>
                        <a:pt x="131" y="201"/>
                      </a:cubicBezTo>
                      <a:cubicBezTo>
                        <a:pt x="133" y="201"/>
                        <a:pt x="133" y="201"/>
                        <a:pt x="133" y="201"/>
                      </a:cubicBezTo>
                      <a:cubicBezTo>
                        <a:pt x="133" y="200"/>
                        <a:pt x="133" y="200"/>
                        <a:pt x="133" y="200"/>
                      </a:cubicBezTo>
                      <a:cubicBezTo>
                        <a:pt x="131" y="191"/>
                        <a:pt x="131" y="191"/>
                        <a:pt x="131" y="191"/>
                      </a:cubicBezTo>
                      <a:cubicBezTo>
                        <a:pt x="131" y="189"/>
                        <a:pt x="131" y="189"/>
                        <a:pt x="131" y="189"/>
                      </a:cubicBezTo>
                      <a:cubicBezTo>
                        <a:pt x="130" y="189"/>
                        <a:pt x="130" y="189"/>
                        <a:pt x="130" y="189"/>
                      </a:cubicBezTo>
                      <a:cubicBezTo>
                        <a:pt x="129" y="190"/>
                        <a:pt x="128" y="190"/>
                        <a:pt x="128" y="190"/>
                      </a:cubicBezTo>
                      <a:cubicBezTo>
                        <a:pt x="127" y="190"/>
                        <a:pt x="126" y="190"/>
                        <a:pt x="125" y="190"/>
                      </a:cubicBezTo>
                      <a:cubicBezTo>
                        <a:pt x="112" y="190"/>
                        <a:pt x="99" y="185"/>
                        <a:pt x="88" y="178"/>
                      </a:cubicBezTo>
                      <a:cubicBezTo>
                        <a:pt x="135" y="160"/>
                        <a:pt x="169" y="137"/>
                        <a:pt x="186" y="112"/>
                      </a:cubicBezTo>
                      <a:cubicBezTo>
                        <a:pt x="187" y="117"/>
                        <a:pt x="188" y="121"/>
                        <a:pt x="188" y="126"/>
                      </a:cubicBezTo>
                      <a:cubicBezTo>
                        <a:pt x="188" y="141"/>
                        <a:pt x="182" y="156"/>
                        <a:pt x="172" y="168"/>
                      </a:cubicBezTo>
                      <a:cubicBezTo>
                        <a:pt x="171" y="169"/>
                        <a:pt x="171" y="169"/>
                        <a:pt x="171" y="169"/>
                      </a:cubicBezTo>
                      <a:cubicBezTo>
                        <a:pt x="172" y="170"/>
                        <a:pt x="172" y="170"/>
                        <a:pt x="172" y="170"/>
                      </a:cubicBezTo>
                      <a:cubicBezTo>
                        <a:pt x="180" y="175"/>
                        <a:pt x="180" y="175"/>
                        <a:pt x="180" y="175"/>
                      </a:cubicBezTo>
                      <a:cubicBezTo>
                        <a:pt x="181" y="176"/>
                        <a:pt x="181" y="176"/>
                        <a:pt x="181" y="176"/>
                      </a:cubicBezTo>
                      <a:cubicBezTo>
                        <a:pt x="182" y="175"/>
                        <a:pt x="182" y="175"/>
                        <a:pt x="182" y="175"/>
                      </a:cubicBezTo>
                      <a:cubicBezTo>
                        <a:pt x="193" y="161"/>
                        <a:pt x="200" y="144"/>
                        <a:pt x="200" y="126"/>
                      </a:cubicBezTo>
                      <a:cubicBezTo>
                        <a:pt x="200" y="84"/>
                        <a:pt x="166" y="50"/>
                        <a:pt x="125" y="50"/>
                      </a:cubicBezTo>
                      <a:close/>
                      <a:moveTo>
                        <a:pt x="116" y="75"/>
                      </a:moveTo>
                      <a:cubicBezTo>
                        <a:pt x="118" y="71"/>
                        <a:pt x="118" y="66"/>
                        <a:pt x="117" y="62"/>
                      </a:cubicBezTo>
                      <a:cubicBezTo>
                        <a:pt x="119" y="62"/>
                        <a:pt x="122" y="61"/>
                        <a:pt x="125" y="61"/>
                      </a:cubicBezTo>
                      <a:cubicBezTo>
                        <a:pt x="133" y="61"/>
                        <a:pt x="142" y="63"/>
                        <a:pt x="150" y="67"/>
                      </a:cubicBezTo>
                      <a:cubicBezTo>
                        <a:pt x="142" y="77"/>
                        <a:pt x="128" y="88"/>
                        <a:pt x="112" y="98"/>
                      </a:cubicBezTo>
                      <a:cubicBezTo>
                        <a:pt x="110" y="94"/>
                        <a:pt x="109" y="89"/>
                        <a:pt x="108" y="85"/>
                      </a:cubicBezTo>
                      <a:cubicBezTo>
                        <a:pt x="112" y="82"/>
                        <a:pt x="115" y="78"/>
                        <a:pt x="116" y="75"/>
                      </a:cubicBezTo>
                      <a:close/>
                      <a:moveTo>
                        <a:pt x="106" y="65"/>
                      </a:moveTo>
                      <a:cubicBezTo>
                        <a:pt x="106" y="67"/>
                        <a:pt x="106" y="68"/>
                        <a:pt x="106" y="70"/>
                      </a:cubicBezTo>
                      <a:cubicBezTo>
                        <a:pt x="103" y="76"/>
                        <a:pt x="96" y="81"/>
                        <a:pt x="88" y="82"/>
                      </a:cubicBezTo>
                      <a:cubicBezTo>
                        <a:pt x="86" y="82"/>
                        <a:pt x="83" y="82"/>
                        <a:pt x="80" y="80"/>
                      </a:cubicBezTo>
                      <a:cubicBezTo>
                        <a:pt x="87" y="73"/>
                        <a:pt x="96" y="68"/>
                        <a:pt x="106" y="65"/>
                      </a:cubicBezTo>
                      <a:close/>
                      <a:moveTo>
                        <a:pt x="73" y="89"/>
                      </a:moveTo>
                      <a:cubicBezTo>
                        <a:pt x="77" y="93"/>
                        <a:pt x="83" y="94"/>
                        <a:pt x="89" y="93"/>
                      </a:cubicBezTo>
                      <a:cubicBezTo>
                        <a:pt x="92" y="93"/>
                        <a:pt x="95" y="92"/>
                        <a:pt x="98" y="91"/>
                      </a:cubicBezTo>
                      <a:cubicBezTo>
                        <a:pt x="99" y="96"/>
                        <a:pt x="100" y="100"/>
                        <a:pt x="102" y="103"/>
                      </a:cubicBezTo>
                      <a:cubicBezTo>
                        <a:pt x="88" y="111"/>
                        <a:pt x="74" y="117"/>
                        <a:pt x="62" y="120"/>
                      </a:cubicBezTo>
                      <a:cubicBezTo>
                        <a:pt x="63" y="109"/>
                        <a:pt x="67" y="98"/>
                        <a:pt x="73" y="89"/>
                      </a:cubicBezTo>
                      <a:close/>
                      <a:moveTo>
                        <a:pt x="78" y="169"/>
                      </a:moveTo>
                      <a:cubicBezTo>
                        <a:pt x="69" y="159"/>
                        <a:pt x="63" y="146"/>
                        <a:pt x="62" y="132"/>
                      </a:cubicBezTo>
                      <a:cubicBezTo>
                        <a:pt x="76" y="129"/>
                        <a:pt x="91" y="123"/>
                        <a:pt x="106" y="114"/>
                      </a:cubicBezTo>
                      <a:cubicBezTo>
                        <a:pt x="113" y="127"/>
                        <a:pt x="121" y="137"/>
                        <a:pt x="131" y="145"/>
                      </a:cubicBezTo>
                      <a:cubicBezTo>
                        <a:pt x="115" y="154"/>
                        <a:pt x="98" y="162"/>
                        <a:pt x="78" y="169"/>
                      </a:cubicBezTo>
                      <a:close/>
                      <a:moveTo>
                        <a:pt x="141" y="139"/>
                      </a:moveTo>
                      <a:cubicBezTo>
                        <a:pt x="131" y="131"/>
                        <a:pt x="123" y="121"/>
                        <a:pt x="116" y="108"/>
                      </a:cubicBezTo>
                      <a:cubicBezTo>
                        <a:pt x="135" y="97"/>
                        <a:pt x="151" y="84"/>
                        <a:pt x="160" y="73"/>
                      </a:cubicBezTo>
                      <a:cubicBezTo>
                        <a:pt x="169" y="79"/>
                        <a:pt x="176" y="87"/>
                        <a:pt x="181" y="97"/>
                      </a:cubicBezTo>
                      <a:cubicBezTo>
                        <a:pt x="174" y="111"/>
                        <a:pt x="161" y="126"/>
                        <a:pt x="141" y="139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Freeform 16"/>
                <p:cNvSpPr>
                  <a:spLocks noEditPoints="1"/>
                </p:cNvSpPr>
                <p:nvPr/>
              </p:nvSpPr>
              <p:spPr bwMode="auto">
                <a:xfrm>
                  <a:off x="4105275" y="825500"/>
                  <a:ext cx="933450" cy="952500"/>
                </a:xfrm>
                <a:custGeom>
                  <a:avLst/>
                  <a:gdLst>
                    <a:gd name="T0" fmla="*/ 133 w 249"/>
                    <a:gd name="T1" fmla="*/ 94 h 254"/>
                    <a:gd name="T2" fmla="*/ 140 w 249"/>
                    <a:gd name="T3" fmla="*/ 86 h 254"/>
                    <a:gd name="T4" fmla="*/ 152 w 249"/>
                    <a:gd name="T5" fmla="*/ 86 h 254"/>
                    <a:gd name="T6" fmla="*/ 152 w 249"/>
                    <a:gd name="T7" fmla="*/ 63 h 254"/>
                    <a:gd name="T8" fmla="*/ 127 w 249"/>
                    <a:gd name="T9" fmla="*/ 63 h 254"/>
                    <a:gd name="T10" fmla="*/ 105 w 249"/>
                    <a:gd name="T11" fmla="*/ 94 h 254"/>
                    <a:gd name="T12" fmla="*/ 105 w 249"/>
                    <a:gd name="T13" fmla="*/ 107 h 254"/>
                    <a:gd name="T14" fmla="*/ 92 w 249"/>
                    <a:gd name="T15" fmla="*/ 107 h 254"/>
                    <a:gd name="T16" fmla="*/ 92 w 249"/>
                    <a:gd name="T17" fmla="*/ 130 h 254"/>
                    <a:gd name="T18" fmla="*/ 104 w 249"/>
                    <a:gd name="T19" fmla="*/ 130 h 254"/>
                    <a:gd name="T20" fmla="*/ 104 w 249"/>
                    <a:gd name="T21" fmla="*/ 198 h 254"/>
                    <a:gd name="T22" fmla="*/ 132 w 249"/>
                    <a:gd name="T23" fmla="*/ 198 h 254"/>
                    <a:gd name="T24" fmla="*/ 132 w 249"/>
                    <a:gd name="T25" fmla="*/ 131 h 254"/>
                    <a:gd name="T26" fmla="*/ 150 w 249"/>
                    <a:gd name="T27" fmla="*/ 131 h 254"/>
                    <a:gd name="T28" fmla="*/ 153 w 249"/>
                    <a:gd name="T29" fmla="*/ 107 h 254"/>
                    <a:gd name="T30" fmla="*/ 133 w 249"/>
                    <a:gd name="T31" fmla="*/ 107 h 254"/>
                    <a:gd name="T32" fmla="*/ 133 w 249"/>
                    <a:gd name="T33" fmla="*/ 94 h 254"/>
                    <a:gd name="T34" fmla="*/ 125 w 249"/>
                    <a:gd name="T35" fmla="*/ 0 h 254"/>
                    <a:gd name="T36" fmla="*/ 0 w 249"/>
                    <a:gd name="T37" fmla="*/ 127 h 254"/>
                    <a:gd name="T38" fmla="*/ 125 w 249"/>
                    <a:gd name="T39" fmla="*/ 254 h 254"/>
                    <a:gd name="T40" fmla="*/ 249 w 249"/>
                    <a:gd name="T41" fmla="*/ 127 h 254"/>
                    <a:gd name="T42" fmla="*/ 125 w 249"/>
                    <a:gd name="T43" fmla="*/ 0 h 254"/>
                    <a:gd name="T44" fmla="*/ 125 w 249"/>
                    <a:gd name="T45" fmla="*/ 248 h 254"/>
                    <a:gd name="T46" fmla="*/ 6 w 249"/>
                    <a:gd name="T47" fmla="*/ 127 h 254"/>
                    <a:gd name="T48" fmla="*/ 125 w 249"/>
                    <a:gd name="T49" fmla="*/ 6 h 254"/>
                    <a:gd name="T50" fmla="*/ 243 w 249"/>
                    <a:gd name="T51" fmla="*/ 127 h 254"/>
                    <a:gd name="T52" fmla="*/ 125 w 249"/>
                    <a:gd name="T53" fmla="*/ 248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49" h="254">
                      <a:moveTo>
                        <a:pt x="133" y="94"/>
                      </a:moveTo>
                      <a:cubicBezTo>
                        <a:pt x="133" y="90"/>
                        <a:pt x="133" y="86"/>
                        <a:pt x="140" y="86"/>
                      </a:cubicBezTo>
                      <a:cubicBezTo>
                        <a:pt x="152" y="86"/>
                        <a:pt x="152" y="86"/>
                        <a:pt x="152" y="86"/>
                      </a:cubicBezTo>
                      <a:cubicBezTo>
                        <a:pt x="152" y="63"/>
                        <a:pt x="152" y="63"/>
                        <a:pt x="152" y="63"/>
                      </a:cubicBezTo>
                      <a:cubicBezTo>
                        <a:pt x="127" y="63"/>
                        <a:pt x="127" y="63"/>
                        <a:pt x="127" y="63"/>
                      </a:cubicBezTo>
                      <a:cubicBezTo>
                        <a:pt x="112" y="63"/>
                        <a:pt x="105" y="74"/>
                        <a:pt x="105" y="94"/>
                      </a:cubicBezTo>
                      <a:cubicBezTo>
                        <a:pt x="105" y="107"/>
                        <a:pt x="105" y="107"/>
                        <a:pt x="105" y="107"/>
                      </a:cubicBezTo>
                      <a:cubicBezTo>
                        <a:pt x="92" y="107"/>
                        <a:pt x="92" y="107"/>
                        <a:pt x="92" y="107"/>
                      </a:cubicBezTo>
                      <a:cubicBezTo>
                        <a:pt x="92" y="130"/>
                        <a:pt x="92" y="130"/>
                        <a:pt x="92" y="130"/>
                      </a:cubicBezTo>
                      <a:cubicBezTo>
                        <a:pt x="104" y="130"/>
                        <a:pt x="104" y="130"/>
                        <a:pt x="104" y="130"/>
                      </a:cubicBezTo>
                      <a:cubicBezTo>
                        <a:pt x="104" y="198"/>
                        <a:pt x="104" y="198"/>
                        <a:pt x="104" y="198"/>
                      </a:cubicBezTo>
                      <a:cubicBezTo>
                        <a:pt x="132" y="198"/>
                        <a:pt x="132" y="198"/>
                        <a:pt x="132" y="198"/>
                      </a:cubicBezTo>
                      <a:cubicBezTo>
                        <a:pt x="132" y="131"/>
                        <a:pt x="132" y="131"/>
                        <a:pt x="132" y="131"/>
                      </a:cubicBezTo>
                      <a:cubicBezTo>
                        <a:pt x="150" y="131"/>
                        <a:pt x="150" y="131"/>
                        <a:pt x="150" y="131"/>
                      </a:cubicBezTo>
                      <a:cubicBezTo>
                        <a:pt x="153" y="107"/>
                        <a:pt x="153" y="107"/>
                        <a:pt x="153" y="107"/>
                      </a:cubicBezTo>
                      <a:cubicBezTo>
                        <a:pt x="133" y="107"/>
                        <a:pt x="133" y="107"/>
                        <a:pt x="133" y="107"/>
                      </a:cubicBezTo>
                      <a:lnTo>
                        <a:pt x="133" y="94"/>
                      </a:lnTo>
                      <a:close/>
                      <a:moveTo>
                        <a:pt x="125" y="0"/>
                      </a:moveTo>
                      <a:cubicBezTo>
                        <a:pt x="56" y="0"/>
                        <a:pt x="0" y="57"/>
                        <a:pt x="0" y="127"/>
                      </a:cubicBezTo>
                      <a:cubicBezTo>
                        <a:pt x="0" y="197"/>
                        <a:pt x="56" y="254"/>
                        <a:pt x="125" y="254"/>
                      </a:cubicBezTo>
                      <a:cubicBezTo>
                        <a:pt x="193" y="254"/>
                        <a:pt x="249" y="197"/>
                        <a:pt x="249" y="127"/>
                      </a:cubicBezTo>
                      <a:cubicBezTo>
                        <a:pt x="249" y="57"/>
                        <a:pt x="193" y="0"/>
                        <a:pt x="125" y="0"/>
                      </a:cubicBezTo>
                      <a:close/>
                      <a:moveTo>
                        <a:pt x="125" y="248"/>
                      </a:moveTo>
                      <a:cubicBezTo>
                        <a:pt x="59" y="248"/>
                        <a:pt x="6" y="194"/>
                        <a:pt x="6" y="127"/>
                      </a:cubicBezTo>
                      <a:cubicBezTo>
                        <a:pt x="6" y="61"/>
                        <a:pt x="59" y="6"/>
                        <a:pt x="125" y="6"/>
                      </a:cubicBezTo>
                      <a:cubicBezTo>
                        <a:pt x="190" y="6"/>
                        <a:pt x="243" y="61"/>
                        <a:pt x="243" y="127"/>
                      </a:cubicBezTo>
                      <a:cubicBezTo>
                        <a:pt x="243" y="194"/>
                        <a:pt x="190" y="248"/>
                        <a:pt x="125" y="248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17"/>
                <p:cNvSpPr>
                  <a:spLocks noEditPoints="1"/>
                </p:cNvSpPr>
                <p:nvPr/>
              </p:nvSpPr>
              <p:spPr bwMode="auto">
                <a:xfrm>
                  <a:off x="4105275" y="2097088"/>
                  <a:ext cx="933450" cy="952500"/>
                </a:xfrm>
                <a:custGeom>
                  <a:avLst/>
                  <a:gdLst>
                    <a:gd name="T0" fmla="*/ 157 w 249"/>
                    <a:gd name="T1" fmla="*/ 153 h 254"/>
                    <a:gd name="T2" fmla="*/ 123 w 249"/>
                    <a:gd name="T3" fmla="*/ 153 h 254"/>
                    <a:gd name="T4" fmla="*/ 114 w 249"/>
                    <a:gd name="T5" fmla="*/ 140 h 254"/>
                    <a:gd name="T6" fmla="*/ 114 w 249"/>
                    <a:gd name="T7" fmla="*/ 123 h 254"/>
                    <a:gd name="T8" fmla="*/ 156 w 249"/>
                    <a:gd name="T9" fmla="*/ 123 h 254"/>
                    <a:gd name="T10" fmla="*/ 152 w 249"/>
                    <a:gd name="T11" fmla="*/ 94 h 254"/>
                    <a:gd name="T12" fmla="*/ 114 w 249"/>
                    <a:gd name="T13" fmla="*/ 94 h 254"/>
                    <a:gd name="T14" fmla="*/ 114 w 249"/>
                    <a:gd name="T15" fmla="*/ 75 h 254"/>
                    <a:gd name="T16" fmla="*/ 87 w 249"/>
                    <a:gd name="T17" fmla="*/ 75 h 254"/>
                    <a:gd name="T18" fmla="*/ 87 w 249"/>
                    <a:gd name="T19" fmla="*/ 145 h 254"/>
                    <a:gd name="T20" fmla="*/ 120 w 249"/>
                    <a:gd name="T21" fmla="*/ 180 h 254"/>
                    <a:gd name="T22" fmla="*/ 158 w 249"/>
                    <a:gd name="T23" fmla="*/ 180 h 254"/>
                    <a:gd name="T24" fmla="*/ 157 w 249"/>
                    <a:gd name="T25" fmla="*/ 153 h 254"/>
                    <a:gd name="T26" fmla="*/ 125 w 249"/>
                    <a:gd name="T27" fmla="*/ 0 h 254"/>
                    <a:gd name="T28" fmla="*/ 0 w 249"/>
                    <a:gd name="T29" fmla="*/ 127 h 254"/>
                    <a:gd name="T30" fmla="*/ 125 w 249"/>
                    <a:gd name="T31" fmla="*/ 254 h 254"/>
                    <a:gd name="T32" fmla="*/ 249 w 249"/>
                    <a:gd name="T33" fmla="*/ 127 h 254"/>
                    <a:gd name="T34" fmla="*/ 125 w 249"/>
                    <a:gd name="T35" fmla="*/ 0 h 254"/>
                    <a:gd name="T36" fmla="*/ 125 w 249"/>
                    <a:gd name="T37" fmla="*/ 248 h 254"/>
                    <a:gd name="T38" fmla="*/ 6 w 249"/>
                    <a:gd name="T39" fmla="*/ 127 h 254"/>
                    <a:gd name="T40" fmla="*/ 125 w 249"/>
                    <a:gd name="T41" fmla="*/ 6 h 254"/>
                    <a:gd name="T42" fmla="*/ 243 w 249"/>
                    <a:gd name="T43" fmla="*/ 127 h 254"/>
                    <a:gd name="T44" fmla="*/ 125 w 249"/>
                    <a:gd name="T45" fmla="*/ 248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49" h="254">
                      <a:moveTo>
                        <a:pt x="157" y="153"/>
                      </a:moveTo>
                      <a:cubicBezTo>
                        <a:pt x="123" y="153"/>
                        <a:pt x="123" y="153"/>
                        <a:pt x="123" y="153"/>
                      </a:cubicBezTo>
                      <a:cubicBezTo>
                        <a:pt x="114" y="153"/>
                        <a:pt x="114" y="147"/>
                        <a:pt x="114" y="140"/>
                      </a:cubicBezTo>
                      <a:cubicBezTo>
                        <a:pt x="114" y="123"/>
                        <a:pt x="114" y="123"/>
                        <a:pt x="114" y="123"/>
                      </a:cubicBezTo>
                      <a:cubicBezTo>
                        <a:pt x="156" y="123"/>
                        <a:pt x="156" y="123"/>
                        <a:pt x="156" y="123"/>
                      </a:cubicBezTo>
                      <a:cubicBezTo>
                        <a:pt x="175" y="123"/>
                        <a:pt x="177" y="94"/>
                        <a:pt x="152" y="94"/>
                      </a:cubicBezTo>
                      <a:cubicBezTo>
                        <a:pt x="114" y="94"/>
                        <a:pt x="114" y="94"/>
                        <a:pt x="114" y="94"/>
                      </a:cubicBezTo>
                      <a:cubicBezTo>
                        <a:pt x="114" y="75"/>
                        <a:pt x="114" y="75"/>
                        <a:pt x="114" y="75"/>
                      </a:cubicBezTo>
                      <a:cubicBezTo>
                        <a:pt x="114" y="57"/>
                        <a:pt x="87" y="57"/>
                        <a:pt x="87" y="75"/>
                      </a:cubicBezTo>
                      <a:cubicBezTo>
                        <a:pt x="87" y="145"/>
                        <a:pt x="87" y="145"/>
                        <a:pt x="87" y="145"/>
                      </a:cubicBezTo>
                      <a:cubicBezTo>
                        <a:pt x="87" y="161"/>
                        <a:pt x="100" y="180"/>
                        <a:pt x="120" y="180"/>
                      </a:cubicBezTo>
                      <a:cubicBezTo>
                        <a:pt x="158" y="180"/>
                        <a:pt x="158" y="180"/>
                        <a:pt x="158" y="180"/>
                      </a:cubicBezTo>
                      <a:cubicBezTo>
                        <a:pt x="176" y="180"/>
                        <a:pt x="175" y="153"/>
                        <a:pt x="157" y="153"/>
                      </a:cubicBezTo>
                      <a:close/>
                      <a:moveTo>
                        <a:pt x="125" y="0"/>
                      </a:moveTo>
                      <a:cubicBezTo>
                        <a:pt x="56" y="0"/>
                        <a:pt x="0" y="57"/>
                        <a:pt x="0" y="127"/>
                      </a:cubicBezTo>
                      <a:cubicBezTo>
                        <a:pt x="0" y="197"/>
                        <a:pt x="56" y="254"/>
                        <a:pt x="125" y="254"/>
                      </a:cubicBezTo>
                      <a:cubicBezTo>
                        <a:pt x="193" y="254"/>
                        <a:pt x="249" y="197"/>
                        <a:pt x="249" y="127"/>
                      </a:cubicBezTo>
                      <a:cubicBezTo>
                        <a:pt x="249" y="57"/>
                        <a:pt x="193" y="0"/>
                        <a:pt x="125" y="0"/>
                      </a:cubicBezTo>
                      <a:close/>
                      <a:moveTo>
                        <a:pt x="125" y="248"/>
                      </a:moveTo>
                      <a:cubicBezTo>
                        <a:pt x="59" y="248"/>
                        <a:pt x="6" y="194"/>
                        <a:pt x="6" y="127"/>
                      </a:cubicBezTo>
                      <a:cubicBezTo>
                        <a:pt x="6" y="61"/>
                        <a:pt x="59" y="6"/>
                        <a:pt x="125" y="6"/>
                      </a:cubicBezTo>
                      <a:cubicBezTo>
                        <a:pt x="190" y="6"/>
                        <a:pt x="243" y="61"/>
                        <a:pt x="243" y="127"/>
                      </a:cubicBezTo>
                      <a:cubicBezTo>
                        <a:pt x="243" y="194"/>
                        <a:pt x="190" y="248"/>
                        <a:pt x="125" y="248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1000502" y="3413099"/>
                <a:ext cx="1283118" cy="553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000" dirty="0" smtClean="0">
                    <a:solidFill>
                      <a:schemeClr val="accent1"/>
                    </a:solidFill>
                    <a:latin typeface="Lato Light" pitchFamily="34" charset="0"/>
                  </a:rPr>
                  <a:t>/user name</a:t>
                </a:r>
              </a:p>
              <a:p>
                <a:r>
                  <a:rPr lang="en-US" sz="1000" dirty="0" smtClean="0">
                    <a:solidFill>
                      <a:schemeClr val="accent1"/>
                    </a:solidFill>
                    <a:latin typeface="Lato Light" pitchFamily="34" charset="0"/>
                  </a:rPr>
                  <a:t>@user name</a:t>
                </a:r>
              </a:p>
              <a:p>
                <a:r>
                  <a:rPr lang="en-US" sz="1000" dirty="0" err="1" smtClean="0">
                    <a:solidFill>
                      <a:schemeClr val="accent1"/>
                    </a:solidFill>
                    <a:latin typeface="Lato Light" pitchFamily="34" charset="0"/>
                  </a:rPr>
                  <a:t>www.domain.com</a:t>
                </a:r>
                <a:endParaRPr lang="en-US" sz="1000" dirty="0">
                  <a:solidFill>
                    <a:schemeClr val="accent1"/>
                  </a:solidFill>
                  <a:latin typeface="Lato Light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304800" y="4581074"/>
            <a:ext cx="1219287" cy="429076"/>
            <a:chOff x="3311525" y="1771902"/>
            <a:chExt cx="3977398" cy="1399677"/>
          </a:xfrm>
        </p:grpSpPr>
        <p:grpSp>
          <p:nvGrpSpPr>
            <p:cNvPr id="63" name="Group 62"/>
            <p:cNvGrpSpPr/>
            <p:nvPr/>
          </p:nvGrpSpPr>
          <p:grpSpPr>
            <a:xfrm>
              <a:off x="3311525" y="2236791"/>
              <a:ext cx="576262" cy="739775"/>
              <a:chOff x="3311525" y="2236791"/>
              <a:chExt cx="576262" cy="739775"/>
            </a:xfrm>
          </p:grpSpPr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3311525" y="2236791"/>
                <a:ext cx="576262" cy="476250"/>
              </a:xfrm>
              <a:custGeom>
                <a:avLst/>
                <a:gdLst>
                  <a:gd name="T0" fmla="*/ 146 w 154"/>
                  <a:gd name="T1" fmla="*/ 0 h 127"/>
                  <a:gd name="T2" fmla="*/ 106 w 154"/>
                  <a:gd name="T3" fmla="*/ 0 h 127"/>
                  <a:gd name="T4" fmla="*/ 98 w 154"/>
                  <a:gd name="T5" fmla="*/ 8 h 127"/>
                  <a:gd name="T6" fmla="*/ 98 w 154"/>
                  <a:gd name="T7" fmla="*/ 95 h 127"/>
                  <a:gd name="T8" fmla="*/ 90 w 154"/>
                  <a:gd name="T9" fmla="*/ 104 h 127"/>
                  <a:gd name="T10" fmla="*/ 8 w 154"/>
                  <a:gd name="T11" fmla="*/ 95 h 127"/>
                  <a:gd name="T12" fmla="*/ 0 w 154"/>
                  <a:gd name="T13" fmla="*/ 103 h 127"/>
                  <a:gd name="T14" fmla="*/ 0 w 154"/>
                  <a:gd name="T15" fmla="*/ 119 h 127"/>
                  <a:gd name="T16" fmla="*/ 8 w 154"/>
                  <a:gd name="T17" fmla="*/ 127 h 127"/>
                  <a:gd name="T18" fmla="*/ 114 w 154"/>
                  <a:gd name="T19" fmla="*/ 127 h 127"/>
                  <a:gd name="T20" fmla="*/ 122 w 154"/>
                  <a:gd name="T21" fmla="*/ 119 h 127"/>
                  <a:gd name="T22" fmla="*/ 154 w 154"/>
                  <a:gd name="T23" fmla="*/ 8 h 127"/>
                  <a:gd name="T24" fmla="*/ 146 w 154"/>
                  <a:gd name="T2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127">
                    <a:moveTo>
                      <a:pt x="14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102" y="0"/>
                      <a:pt x="98" y="4"/>
                      <a:pt x="98" y="8"/>
                    </a:cubicBezTo>
                    <a:cubicBezTo>
                      <a:pt x="98" y="95"/>
                      <a:pt x="98" y="95"/>
                      <a:pt x="98" y="95"/>
                    </a:cubicBezTo>
                    <a:cubicBezTo>
                      <a:pt x="98" y="100"/>
                      <a:pt x="95" y="104"/>
                      <a:pt x="90" y="104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3" y="95"/>
                      <a:pt x="0" y="98"/>
                      <a:pt x="0" y="103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24"/>
                      <a:pt x="3" y="127"/>
                      <a:pt x="8" y="127"/>
                    </a:cubicBezTo>
                    <a:cubicBezTo>
                      <a:pt x="114" y="127"/>
                      <a:pt x="114" y="127"/>
                      <a:pt x="114" y="127"/>
                    </a:cubicBezTo>
                    <a:cubicBezTo>
                      <a:pt x="119" y="127"/>
                      <a:pt x="122" y="124"/>
                      <a:pt x="122" y="119"/>
                    </a:cubicBezTo>
                    <a:cubicBezTo>
                      <a:pt x="154" y="8"/>
                      <a:pt x="154" y="8"/>
                      <a:pt x="154" y="8"/>
                    </a:cubicBezTo>
                    <a:cubicBezTo>
                      <a:pt x="154" y="4"/>
                      <a:pt x="150" y="0"/>
                      <a:pt x="14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500"/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3311525" y="2398717"/>
                <a:ext cx="311149" cy="577849"/>
              </a:xfrm>
              <a:custGeom>
                <a:avLst/>
                <a:gdLst>
                  <a:gd name="T0" fmla="*/ 50 w 83"/>
                  <a:gd name="T1" fmla="*/ 8 h 154"/>
                  <a:gd name="T2" fmla="*/ 58 w 83"/>
                  <a:gd name="T3" fmla="*/ 0 h 154"/>
                  <a:gd name="T4" fmla="*/ 75 w 83"/>
                  <a:gd name="T5" fmla="*/ 0 h 154"/>
                  <a:gd name="T6" fmla="*/ 83 w 83"/>
                  <a:gd name="T7" fmla="*/ 8 h 154"/>
                  <a:gd name="T8" fmla="*/ 83 w 83"/>
                  <a:gd name="T9" fmla="*/ 114 h 154"/>
                  <a:gd name="T10" fmla="*/ 75 w 83"/>
                  <a:gd name="T11" fmla="*/ 122 h 154"/>
                  <a:gd name="T12" fmla="*/ 8 w 83"/>
                  <a:gd name="T13" fmla="*/ 154 h 154"/>
                  <a:gd name="T14" fmla="*/ 0 w 83"/>
                  <a:gd name="T15" fmla="*/ 146 h 154"/>
                  <a:gd name="T16" fmla="*/ 0 w 83"/>
                  <a:gd name="T17" fmla="*/ 106 h 154"/>
                  <a:gd name="T18" fmla="*/ 8 w 83"/>
                  <a:gd name="T19" fmla="*/ 98 h 154"/>
                  <a:gd name="T20" fmla="*/ 51 w 83"/>
                  <a:gd name="T21" fmla="*/ 98 h 154"/>
                  <a:gd name="T22" fmla="*/ 59 w 83"/>
                  <a:gd name="T23" fmla="*/ 90 h 154"/>
                  <a:gd name="T24" fmla="*/ 50 w 83"/>
                  <a:gd name="T25" fmla="*/ 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154">
                    <a:moveTo>
                      <a:pt x="50" y="8"/>
                    </a:moveTo>
                    <a:cubicBezTo>
                      <a:pt x="50" y="3"/>
                      <a:pt x="54" y="0"/>
                      <a:pt x="58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9" y="0"/>
                      <a:pt x="83" y="3"/>
                      <a:pt x="83" y="8"/>
                    </a:cubicBezTo>
                    <a:cubicBezTo>
                      <a:pt x="83" y="114"/>
                      <a:pt x="83" y="114"/>
                      <a:pt x="83" y="114"/>
                    </a:cubicBezTo>
                    <a:cubicBezTo>
                      <a:pt x="83" y="119"/>
                      <a:pt x="79" y="122"/>
                      <a:pt x="75" y="122"/>
                    </a:cubicBezTo>
                    <a:cubicBezTo>
                      <a:pt x="8" y="154"/>
                      <a:pt x="8" y="154"/>
                      <a:pt x="8" y="154"/>
                    </a:cubicBezTo>
                    <a:cubicBezTo>
                      <a:pt x="3" y="154"/>
                      <a:pt x="0" y="150"/>
                      <a:pt x="0" y="14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02"/>
                      <a:pt x="3" y="98"/>
                      <a:pt x="8" y="98"/>
                    </a:cubicBezTo>
                    <a:cubicBezTo>
                      <a:pt x="51" y="98"/>
                      <a:pt x="51" y="98"/>
                      <a:pt x="51" y="98"/>
                    </a:cubicBezTo>
                    <a:cubicBezTo>
                      <a:pt x="55" y="98"/>
                      <a:pt x="59" y="95"/>
                      <a:pt x="59" y="90"/>
                    </a:cubicBezTo>
                    <a:lnTo>
                      <a:pt x="50" y="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500"/>
              </a:p>
            </p:txBody>
          </p:sp>
          <p:sp>
            <p:nvSpPr>
              <p:cNvPr id="69" name="Oval 8"/>
              <p:cNvSpPr>
                <a:spLocks noChangeArrowheads="1"/>
              </p:cNvSpPr>
              <p:nvPr/>
            </p:nvSpPr>
            <p:spPr bwMode="auto">
              <a:xfrm>
                <a:off x="3505200" y="2247904"/>
                <a:ext cx="109537" cy="1095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500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3783726" y="1771902"/>
              <a:ext cx="3505197" cy="1104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  <a:latin typeface="Lato Light" pitchFamily="34" charset="0"/>
                </a:rPr>
                <a:t>Narcissist</a:t>
              </a:r>
              <a:endParaRPr lang="en-US" sz="1600" dirty="0">
                <a:solidFill>
                  <a:schemeClr val="accent1"/>
                </a:solidFill>
                <a:latin typeface="Lato Light" pitchFamily="34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>
            <a:xfrm rot="10800000">
              <a:off x="5497646" y="2088447"/>
              <a:ext cx="119313" cy="17897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83726" y="2619385"/>
              <a:ext cx="3505197" cy="5521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500" dirty="0" smtClean="0">
                  <a:solidFill>
                    <a:schemeClr val="accent1"/>
                  </a:solidFill>
                  <a:latin typeface="Lato" pitchFamily="34" charset="0"/>
                </a:rPr>
                <a:t>1.0</a:t>
              </a:r>
              <a:endParaRPr lang="en-US" sz="500" dirty="0">
                <a:solidFill>
                  <a:schemeClr val="accent1"/>
                </a:solidFill>
                <a:latin typeface="Lato" pitchFamily="34" charset="0"/>
              </a:endParaRPr>
            </a:p>
          </p:txBody>
        </p:sp>
      </p:grpSp>
      <p:sp>
        <p:nvSpPr>
          <p:cNvPr id="70" name="Oval 69"/>
          <p:cNvSpPr/>
          <p:nvPr/>
        </p:nvSpPr>
        <p:spPr>
          <a:xfrm>
            <a:off x="8695951" y="869712"/>
            <a:ext cx="77101" cy="7710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835731" y="869712"/>
            <a:ext cx="77101" cy="7710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990699" y="869712"/>
            <a:ext cx="77101" cy="7710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 animBg="1"/>
      <p:bldP spid="108" grpId="0" animBg="1"/>
      <p:bldP spid="119" grpId="0" animBg="1"/>
      <p:bldP spid="70" grpId="0" animBg="1"/>
      <p:bldP spid="71" grpId="0" animBg="1"/>
      <p:bldP spid="7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Agency_Blue Color Theme">
      <a:dk1>
        <a:srgbClr val="2E78BF"/>
      </a:dk1>
      <a:lt1>
        <a:srgbClr val="2896DE"/>
      </a:lt1>
      <a:dk2>
        <a:srgbClr val="66BAFF"/>
      </a:dk2>
      <a:lt2>
        <a:srgbClr val="9CD3FF"/>
      </a:lt2>
      <a:accent1>
        <a:srgbClr val="414141"/>
      </a:accent1>
      <a:accent2>
        <a:srgbClr val="A6A6A6"/>
      </a:accent2>
      <a:accent3>
        <a:srgbClr val="CBCBCB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4742</TotalTime>
  <Words>57</Words>
  <Application>Microsoft Office PowerPoint</Application>
  <PresentationFormat>On-screen Show (16:9)</PresentationFormat>
  <Paragraphs>31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Lato</vt:lpstr>
      <vt:lpstr>Lato Light</vt:lpstr>
      <vt:lpstr>Oswald</vt:lpstr>
      <vt:lpstr>Office Theme</vt:lpstr>
      <vt:lpstr>PowerPoint Presentation</vt:lpstr>
      <vt:lpstr>PowerPoint Presentation</vt:lpstr>
      <vt:lpstr>PowerPoint Presentation</vt:lpstr>
    </vt:vector>
  </TitlesOfParts>
  <Company>DesignXpress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Rezaul Karim</dc:creator>
  <cp:lastModifiedBy>Windows User</cp:lastModifiedBy>
  <cp:revision>1247</cp:revision>
  <dcterms:created xsi:type="dcterms:W3CDTF">2014-05-19T07:06:27Z</dcterms:created>
  <dcterms:modified xsi:type="dcterms:W3CDTF">2018-01-24T22:32:27Z</dcterms:modified>
</cp:coreProperties>
</file>