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73C50-B40B-DC44-8CC9-B9E1A80DE329}" v="9" dt="2020-12-04T02:54:51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12/3/20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hyperlink" Target="https://www.kaggle.com/unsdsn/world-happines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theworldbank/world-bank-intl-education?select=international_education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D781A-EAEC-D147-B210-FC5EF3C3E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156" y="1432223"/>
            <a:ext cx="5965470" cy="3357976"/>
          </a:xfrm>
        </p:spPr>
        <p:txBody>
          <a:bodyPr anchor="ctr">
            <a:normAutofit/>
          </a:bodyPr>
          <a:lstStyle/>
          <a:p>
            <a:r>
              <a:rPr lang="en-US" sz="8000" dirty="0"/>
              <a:t>World Education and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5EABB-7C05-8E40-A01E-9DB4434D9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156" y="4790199"/>
            <a:ext cx="5965470" cy="668769"/>
          </a:xfrm>
        </p:spPr>
        <p:txBody>
          <a:bodyPr>
            <a:normAutofit fontScale="77500" lnSpcReduction="20000"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U of A Bootcamp 2020</a:t>
            </a:r>
          </a:p>
          <a:p>
            <a:r>
              <a:rPr lang="en-US" sz="1000" dirty="0">
                <a:solidFill>
                  <a:srgbClr val="000000"/>
                </a:solidFill>
              </a:rPr>
              <a:t>Contributors:</a:t>
            </a:r>
          </a:p>
          <a:p>
            <a:r>
              <a:rPr lang="en-US" sz="1000" dirty="0">
                <a:solidFill>
                  <a:srgbClr val="000000"/>
                </a:solidFill>
              </a:rPr>
              <a:t>Cassian Samaniego, Ran Wei and Steve </a:t>
            </a:r>
            <a:r>
              <a:rPr lang="en-US" sz="1000" dirty="0" err="1">
                <a:solidFill>
                  <a:srgbClr val="000000"/>
                </a:solidFill>
              </a:rPr>
              <a:t>Ovsak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8" name="Graphic 17" descr="Education">
            <a:extLst>
              <a:ext uri="{FF2B5EF4-FFF2-40B4-BE49-F238E27FC236}">
                <a16:creationId xmlns:a16="http://schemas.microsoft.com/office/drawing/2014/main" id="{B5BE8726-4305-4EFA-899D-FDA8E5B3C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36" name="Rectangle 26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18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4360A4-D8E4-074C-A225-B5417565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Selecting the data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52DB-6C18-0D48-94A1-4E79E312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The team used </a:t>
            </a:r>
            <a:r>
              <a:rPr lang="en-US" dirty="0" err="1"/>
              <a:t>Kaggle.com</a:t>
            </a:r>
            <a:r>
              <a:rPr lang="en-US" dirty="0"/>
              <a:t> to pull the data required to analyze the data</a:t>
            </a:r>
          </a:p>
          <a:p>
            <a:r>
              <a:rPr lang="en-US" dirty="0"/>
              <a:t>Datasets used:</a:t>
            </a:r>
          </a:p>
          <a:p>
            <a:pPr lvl="1"/>
            <a:r>
              <a:rPr lang="en-US" dirty="0"/>
              <a:t>World Bank: Education Data</a:t>
            </a:r>
          </a:p>
          <a:p>
            <a:pPr lvl="2"/>
            <a:r>
              <a:rPr lang="en-US" dirty="0">
                <a:hlinkClick r:id="rId6"/>
              </a:rPr>
              <a:t>https://www.kaggle.com/theworldbank/world-bank-intl-education?select=international_education</a:t>
            </a:r>
            <a:endParaRPr lang="en-US" dirty="0"/>
          </a:p>
          <a:p>
            <a:pPr lvl="1"/>
            <a:r>
              <a:rPr lang="en-US" dirty="0"/>
              <a:t>World Happiness Report</a:t>
            </a:r>
          </a:p>
          <a:p>
            <a:pPr lvl="2"/>
            <a:r>
              <a:rPr lang="en-US" dirty="0">
                <a:hlinkClick r:id="rId7"/>
              </a:rPr>
              <a:t>https://www.kaggle.com/unsdsn/world-happiness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 obtained from the sources will be utilized to generate comparisons of the world’s population based on education levels and their overall happiness.</a:t>
            </a:r>
          </a:p>
        </p:txBody>
      </p:sp>
    </p:spTree>
    <p:extLst>
      <p:ext uri="{BB962C8B-B14F-4D97-AF65-F5344CB8AC3E}">
        <p14:creationId xmlns:p14="http://schemas.microsoft.com/office/powerpoint/2010/main" val="34151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9" name="Group 16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6F57C808-3616-AF4B-BC9A-BE8D5903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The data transformation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14396B-3D64-DF4C-88FD-8F6D40AE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Clean:</a:t>
            </a:r>
          </a:p>
          <a:p>
            <a:r>
              <a:rPr lang="en-US" dirty="0"/>
              <a:t>The data will first be pulled with APIs and cleaned utilizing XXX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Join:</a:t>
            </a:r>
          </a:p>
          <a:p>
            <a:r>
              <a:rPr lang="en-US" dirty="0"/>
              <a:t>The data will be joined by counties within the 2 datasets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Filter:</a:t>
            </a:r>
          </a:p>
          <a:p>
            <a:r>
              <a:rPr lang="en-US" dirty="0"/>
              <a:t>The information from the world’s education and their happiness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5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39E0-0BCC-FA4F-AF11-2712C8BE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048C-08A9-D94A-AFD3-1D2A3117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 percentage note:</a:t>
            </a:r>
          </a:p>
          <a:p>
            <a:pPr marL="0" indent="0">
              <a:buNone/>
            </a:pPr>
            <a:r>
              <a:rPr lang="en-US" dirty="0"/>
              <a:t>Total enrollment in primary and secondary education, regardless of age, expressed as a percentage of the total population of official primary and secondary education age. GER can exceed 100% due to the inclusion of over-aged and under-aged students because of early or late school entrance and grade repetition.</a:t>
            </a:r>
          </a:p>
        </p:txBody>
      </p:sp>
    </p:spTree>
    <p:extLst>
      <p:ext uri="{BB962C8B-B14F-4D97-AF65-F5344CB8AC3E}">
        <p14:creationId xmlns:p14="http://schemas.microsoft.com/office/powerpoint/2010/main" val="36274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1F3-008E-714F-BFB7-B32677CC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4C31-7482-C240-A80D-4CE829C02B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58378-B826-FB4A-B0F4-B572F70041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06AE-E580-4A4F-BDDE-CE0D8C40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E04F0-0C0C-1B4F-A17A-58FD58E265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FBB9DD-94DD-9C4B-85FD-D9BEEAD187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55D9-9913-F94B-9D87-5AFB3A93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production database - Relational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23BB-70E2-F74D-912B-70B457EB7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will be utilizing Postgres to better utilizing tables for  updating in the future when new years are added to the World Bank information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Happiness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A4B7E-BB27-EF4C-9984-D1D533CA8D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postgres</a:t>
            </a:r>
            <a:r>
              <a:rPr lang="en-US" dirty="0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2807671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242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World Education and Happiness</vt:lpstr>
      <vt:lpstr>Selecting the data</vt:lpstr>
      <vt:lpstr>The data transformation</vt:lpstr>
      <vt:lpstr>Data Notes</vt:lpstr>
      <vt:lpstr>Cleaning</vt:lpstr>
      <vt:lpstr>Cleaning</vt:lpstr>
      <vt:lpstr>Final production database - Relational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Education and Happiness</dc:title>
  <dc:creator>Steve Ovsak</dc:creator>
  <cp:lastModifiedBy>Steve Ovsak</cp:lastModifiedBy>
  <cp:revision>1</cp:revision>
  <dcterms:created xsi:type="dcterms:W3CDTF">2020-12-04T02:17:55Z</dcterms:created>
  <dcterms:modified xsi:type="dcterms:W3CDTF">2020-12-04T03:33:21Z</dcterms:modified>
</cp:coreProperties>
</file>