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99" r:id="rId2"/>
    <p:sldId id="601" r:id="rId3"/>
    <p:sldId id="522" r:id="rId4"/>
    <p:sldId id="585" r:id="rId5"/>
    <p:sldId id="587" r:id="rId6"/>
    <p:sldId id="593" r:id="rId7"/>
    <p:sldId id="434" r:id="rId8"/>
    <p:sldId id="415" r:id="rId9"/>
    <p:sldId id="598" r:id="rId10"/>
    <p:sldId id="618" r:id="rId11"/>
    <p:sldId id="446" r:id="rId12"/>
    <p:sldId id="607" r:id="rId13"/>
    <p:sldId id="486" r:id="rId14"/>
    <p:sldId id="611" r:id="rId15"/>
    <p:sldId id="602" r:id="rId16"/>
    <p:sldId id="603" r:id="rId17"/>
    <p:sldId id="582" r:id="rId18"/>
    <p:sldId id="583" r:id="rId19"/>
    <p:sldId id="595" r:id="rId20"/>
    <p:sldId id="605" r:id="rId21"/>
    <p:sldId id="535" r:id="rId22"/>
    <p:sldId id="546" r:id="rId23"/>
    <p:sldId id="514" r:id="rId24"/>
    <p:sldId id="614" r:id="rId25"/>
    <p:sldId id="539" r:id="rId26"/>
    <p:sldId id="547" r:id="rId27"/>
    <p:sldId id="512" r:id="rId28"/>
    <p:sldId id="436" r:id="rId29"/>
    <p:sldId id="578" r:id="rId30"/>
    <p:sldId id="438" r:id="rId31"/>
    <p:sldId id="580" r:id="rId32"/>
    <p:sldId id="606" r:id="rId33"/>
    <p:sldId id="615" r:id="rId34"/>
    <p:sldId id="616" r:id="rId35"/>
    <p:sldId id="553" r:id="rId36"/>
    <p:sldId id="577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Преговор" id="{C134F085-5FBC-45D4-A3E5-0C751C85DEA8}">
          <p14:sldIdLst>
            <p14:sldId id="522"/>
            <p14:sldId id="585"/>
            <p14:sldId id="587"/>
            <p14:sldId id="593"/>
          </p14:sldIdLst>
        </p14:section>
        <p14:section name="While loop" id="{16BE42BC-74F2-435B-9AD5-F3E84F83DC93}">
          <p14:sldIdLst>
            <p14:sldId id="434"/>
            <p14:sldId id="415"/>
            <p14:sldId id="598"/>
            <p14:sldId id="618"/>
            <p14:sldId id="446"/>
            <p14:sldId id="607"/>
            <p14:sldId id="486"/>
            <p14:sldId id="611"/>
            <p14:sldId id="602"/>
            <p14:sldId id="603"/>
            <p14:sldId id="582"/>
            <p14:sldId id="583"/>
            <p14:sldId id="595"/>
            <p14:sldId id="605"/>
            <p14:sldId id="535"/>
            <p14:sldId id="546"/>
            <p14:sldId id="514"/>
            <p14:sldId id="614"/>
            <p14:sldId id="539"/>
            <p14:sldId id="547"/>
            <p14:sldId id="512"/>
            <p14:sldId id="436"/>
            <p14:sldId id="578"/>
            <p14:sldId id="438"/>
            <p14:sldId id="580"/>
            <p14:sldId id="606"/>
            <p14:sldId id="615"/>
            <p14:sldId id="616"/>
            <p14:sldId id="553"/>
          </p14:sldIdLst>
        </p14:section>
        <p14:section name="Summary" id="{A48E0A96-FCEB-428E-BED7-A3AD00155F06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5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C770D-5F8C-4D17-BFA5-6FCA6F945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6A471-FB88-4BF1-A3D7-D03F05F60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85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4E4A1E-C41A-4590-BE7A-7AD0BA9E5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727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0BDC4FA-3AD6-4EAE-814B-02731024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6859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86000" y="4914000"/>
            <a:ext cx="10961783" cy="768084"/>
          </a:xfrm>
        </p:spPr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761" y="4379981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3528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 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2CED7FC-4632-4D60-B3E2-372349EE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899000"/>
            <a:ext cx="8344694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 ("Stop")) </a:t>
            </a:r>
            <a:r>
              <a:rPr lang="en-US" sz="28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System.out.println(input);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2A40D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1584000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2FF6AB-2650-4CF2-B3C4-EE18ACE23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39" y="4149000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99000"/>
            <a:ext cx="10668000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Integer.parseInt(scan.nextLine());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Integer.parseInt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(scan.nextLine()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13B61-F7E5-41BB-96D5-88ED8B8CD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809000"/>
            <a:ext cx="96774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0360" y="2394442"/>
            <a:ext cx="4191000" cy="970208"/>
          </a:xfrm>
          <a:prstGeom prst="wedgeRoundRectCallout">
            <a:avLst>
              <a:gd name="adj1" fmla="val -54454"/>
              <a:gd name="adj2" fmla="val 24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C7F782-C29F-476E-BB37-53B8B5B03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51" y="1449000"/>
            <a:ext cx="8011297" cy="4545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(!input.equals("NoMoreMoney"))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Double.parseDouble(input);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Print output and exit the loop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4A6A7A6-33A5-4D62-ACE6-BB0DE950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3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1300" y="1455462"/>
            <a:ext cx="7649400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(!input.equals("Stop“))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Integer.parseInt(input);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3BFDD8-855A-4DA9-9583-40AD73E1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58F-ADBB-4D91-BBA6-79B901BC5E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528C8C0-7E10-4716-A277-84B2C06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5700" y="1890848"/>
            <a:ext cx="8940600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(!input.equals("Stop"))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7C7C94-A03F-4920-9466-4C71E570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 &lt; 10)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7" y="1269000"/>
            <a:ext cx="11045465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5D1672-5927-4DF3-8CE6-75C0FAF9E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9AD354BD-0853-43CD-B68B-524822DE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1000" y="983404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531000" y="164731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3910417" y="338494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093041" y="338494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65989" y="396385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224513" y="340400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392868" y="3411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560164" y="3411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746952" y="3411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0985043" y="339638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1; i &lt;= 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508567" y="4026238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35067" y="247343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1" y="193780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F708DD-1B57-4E09-A32E-4040C95C51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31957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3688"/>
            <a:ext cx="5316348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 ; 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2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32928" y="4587014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6382" y="230596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144CD4-C465-42C4-B1BB-8823FBB2F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601563"/>
            <a:ext cx="6021895" cy="16883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(int i = 0; i &lt; 2; i += 0.5) 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08611" y="399300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1421" y="2944249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63808" y="209358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803921" y="488609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3B63A42-B8DD-41A7-B5B8-941D7199C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33" y="3114000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81469" y="2936303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138017" y="390232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6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2142</Words>
  <Application>Microsoft Office PowerPoint</Application>
  <PresentationFormat>Широк екран</PresentationFormat>
  <Paragraphs>465</Paragraphs>
  <Slides>39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Презентация на PowerPoint</vt:lpstr>
      <vt:lpstr>Редица числа 2k + 1 – решение</vt:lpstr>
      <vt:lpstr>Баланс на сметка – условие</vt:lpstr>
      <vt:lpstr>Баланс на сметка – условие(3)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73</cp:revision>
  <dcterms:created xsi:type="dcterms:W3CDTF">2018-05-23T13:08:44Z</dcterms:created>
  <dcterms:modified xsi:type="dcterms:W3CDTF">2024-04-19T14:02:06Z</dcterms:modified>
  <cp:category>computer programming;programming;C#;програмиране;кодиране</cp:category>
</cp:coreProperties>
</file>