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09A896-2719-508D-160B-AC615DB1FEA5}" v="214" dt="2025-07-06T20:30:45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тоян Г. Стефанов" userId="S::ss53788293@edu.mon.bg::7b08c67b-f20a-4824-8be4-b208d4c52806" providerId="AD" clId="Web-{A509A896-2719-508D-160B-AC615DB1FEA5}"/>
    <pc:docChg chg="addSld modSld addMainMaster delMainMaster">
      <pc:chgData name="Стоян Г. Стефанов" userId="S::ss53788293@edu.mon.bg::7b08c67b-f20a-4824-8be4-b208d4c52806" providerId="AD" clId="Web-{A509A896-2719-508D-160B-AC615DB1FEA5}" dt="2025-07-06T20:30:45.328" v="207"/>
      <pc:docMkLst>
        <pc:docMk/>
      </pc:docMkLst>
      <pc:sldChg chg="modSp mod modClrScheme chgLayout">
        <pc:chgData name="Стоян Г. Стефанов" userId="S::ss53788293@edu.mon.bg::7b08c67b-f20a-4824-8be4-b208d4c52806" providerId="AD" clId="Web-{A509A896-2719-508D-160B-AC615DB1FEA5}" dt="2025-07-06T20:28:57.513" v="194" actId="1076"/>
        <pc:sldMkLst>
          <pc:docMk/>
          <pc:sldMk cId="1748730107" sldId="256"/>
        </pc:sldMkLst>
        <pc:spChg chg="mod ord">
          <ac:chgData name="Стоян Г. Стефанов" userId="S::ss53788293@edu.mon.bg::7b08c67b-f20a-4824-8be4-b208d4c52806" providerId="AD" clId="Web-{A509A896-2719-508D-160B-AC615DB1FEA5}" dt="2025-07-06T20:28:55.653" v="193" actId="1076"/>
          <ac:spMkLst>
            <pc:docMk/>
            <pc:sldMk cId="1748730107" sldId="256"/>
            <ac:spMk id="2" creationId="{00000000-0000-0000-0000-000000000000}"/>
          </ac:spMkLst>
        </pc:spChg>
        <pc:spChg chg="mod ord">
          <ac:chgData name="Стоян Г. Стефанов" userId="S::ss53788293@edu.mon.bg::7b08c67b-f20a-4824-8be4-b208d4c52806" providerId="AD" clId="Web-{A509A896-2719-508D-160B-AC615DB1FEA5}" dt="2025-07-06T20:28:57.513" v="194" actId="1076"/>
          <ac:spMkLst>
            <pc:docMk/>
            <pc:sldMk cId="1748730107" sldId="256"/>
            <ac:spMk id="3" creationId="{00000000-0000-0000-0000-000000000000}"/>
          </ac:spMkLst>
        </pc:spChg>
      </pc:sldChg>
      <pc:sldChg chg="addSp modSp new mod modClrScheme chgLayout">
        <pc:chgData name="Стоян Г. Стефанов" userId="S::ss53788293@edu.mon.bg::7b08c67b-f20a-4824-8be4-b208d4c52806" providerId="AD" clId="Web-{A509A896-2719-508D-160B-AC615DB1FEA5}" dt="2025-07-06T20:28:20.059" v="182" actId="1076"/>
        <pc:sldMkLst>
          <pc:docMk/>
          <pc:sldMk cId="1519244805" sldId="257"/>
        </pc:sldMkLst>
        <pc:spChg chg="mod ord">
          <ac:chgData name="Стоян Г. Стефанов" userId="S::ss53788293@edu.mon.bg::7b08c67b-f20a-4824-8be4-b208d4c52806" providerId="AD" clId="Web-{A509A896-2719-508D-160B-AC615DB1FEA5}" dt="2025-07-06T20:21:51.268" v="134"/>
          <ac:spMkLst>
            <pc:docMk/>
            <pc:sldMk cId="1519244805" sldId="257"/>
            <ac:spMk id="2" creationId="{83651878-F468-9741-26BB-8E178F0BB292}"/>
          </ac:spMkLst>
        </pc:spChg>
        <pc:spChg chg="mod ord">
          <ac:chgData name="Стоян Г. Стефанов" userId="S::ss53788293@edu.mon.bg::7b08c67b-f20a-4824-8be4-b208d4c52806" providerId="AD" clId="Web-{A509A896-2719-508D-160B-AC615DB1FEA5}" dt="2025-07-06T20:21:51.268" v="134"/>
          <ac:spMkLst>
            <pc:docMk/>
            <pc:sldMk cId="1519244805" sldId="257"/>
            <ac:spMk id="3" creationId="{AE73D060-21E2-7B42-308E-5859F5E5F382}"/>
          </ac:spMkLst>
        </pc:spChg>
        <pc:picChg chg="add mod">
          <ac:chgData name="Стоян Г. Стефанов" userId="S::ss53788293@edu.mon.bg::7b08c67b-f20a-4824-8be4-b208d4c52806" providerId="AD" clId="Web-{A509A896-2719-508D-160B-AC615DB1FEA5}" dt="2025-07-06T20:28:20.059" v="182" actId="1076"/>
          <ac:picMkLst>
            <pc:docMk/>
            <pc:sldMk cId="1519244805" sldId="257"/>
            <ac:picMk id="4" creationId="{477477BF-B2F0-6BFC-F74C-95C9CB904390}"/>
          </ac:picMkLst>
        </pc:picChg>
      </pc:sldChg>
      <pc:sldChg chg="addSp modSp new mod modClrScheme chgLayout">
        <pc:chgData name="Стоян Г. Стефанов" userId="S::ss53788293@edu.mon.bg::7b08c67b-f20a-4824-8be4-b208d4c52806" providerId="AD" clId="Web-{A509A896-2719-508D-160B-AC615DB1FEA5}" dt="2025-07-06T20:23:24.879" v="143" actId="1076"/>
        <pc:sldMkLst>
          <pc:docMk/>
          <pc:sldMk cId="2969839600" sldId="258"/>
        </pc:sldMkLst>
        <pc:spChg chg="mod ord">
          <ac:chgData name="Стоян Г. Стефанов" userId="S::ss53788293@edu.mon.bg::7b08c67b-f20a-4824-8be4-b208d4c52806" providerId="AD" clId="Web-{A509A896-2719-508D-160B-AC615DB1FEA5}" dt="2025-07-06T20:21:51.268" v="134"/>
          <ac:spMkLst>
            <pc:docMk/>
            <pc:sldMk cId="2969839600" sldId="258"/>
            <ac:spMk id="2" creationId="{A89F56FE-8BA3-2502-2F52-A659435000A7}"/>
          </ac:spMkLst>
        </pc:spChg>
        <pc:spChg chg="mod ord">
          <ac:chgData name="Стоян Г. Стефанов" userId="S::ss53788293@edu.mon.bg::7b08c67b-f20a-4824-8be4-b208d4c52806" providerId="AD" clId="Web-{A509A896-2719-508D-160B-AC615DB1FEA5}" dt="2025-07-06T20:23:12.192" v="135" actId="20577"/>
          <ac:spMkLst>
            <pc:docMk/>
            <pc:sldMk cId="2969839600" sldId="258"/>
            <ac:spMk id="3" creationId="{E92B3BE7-7C40-F6B2-70B4-8D095D6F5857}"/>
          </ac:spMkLst>
        </pc:spChg>
        <pc:picChg chg="add mod">
          <ac:chgData name="Стоян Г. Стефанов" userId="S::ss53788293@edu.mon.bg::7b08c67b-f20a-4824-8be4-b208d4c52806" providerId="AD" clId="Web-{A509A896-2719-508D-160B-AC615DB1FEA5}" dt="2025-07-06T20:23:24.879" v="143" actId="1076"/>
          <ac:picMkLst>
            <pc:docMk/>
            <pc:sldMk cId="2969839600" sldId="258"/>
            <ac:picMk id="4" creationId="{A07003C8-6146-5981-90A2-BC8D39166780}"/>
          </ac:picMkLst>
        </pc:picChg>
      </pc:sldChg>
      <pc:sldChg chg="addSp modSp new mod modClrScheme chgLayout">
        <pc:chgData name="Стоян Г. Стефанов" userId="S::ss53788293@edu.mon.bg::7b08c67b-f20a-4824-8be4-b208d4c52806" providerId="AD" clId="Web-{A509A896-2719-508D-160B-AC615DB1FEA5}" dt="2025-07-06T20:27:59.793" v="179" actId="1076"/>
        <pc:sldMkLst>
          <pc:docMk/>
          <pc:sldMk cId="1293997165" sldId="259"/>
        </pc:sldMkLst>
        <pc:spChg chg="mod ord">
          <ac:chgData name="Стоян Г. Стефанов" userId="S::ss53788293@edu.mon.bg::7b08c67b-f20a-4824-8be4-b208d4c52806" providerId="AD" clId="Web-{A509A896-2719-508D-160B-AC615DB1FEA5}" dt="2025-07-06T20:21:51.268" v="134"/>
          <ac:spMkLst>
            <pc:docMk/>
            <pc:sldMk cId="1293997165" sldId="259"/>
            <ac:spMk id="2" creationId="{1F323B98-EC58-49C1-F410-4B013EE2AA08}"/>
          </ac:spMkLst>
        </pc:spChg>
        <pc:spChg chg="mod ord">
          <ac:chgData name="Стоян Г. Стефанов" userId="S::ss53788293@edu.mon.bg::7b08c67b-f20a-4824-8be4-b208d4c52806" providerId="AD" clId="Web-{A509A896-2719-508D-160B-AC615DB1FEA5}" dt="2025-07-06T20:23:41.880" v="147" actId="20577"/>
          <ac:spMkLst>
            <pc:docMk/>
            <pc:sldMk cId="1293997165" sldId="259"/>
            <ac:spMk id="3" creationId="{ABE8A4FB-CA69-EAE3-C140-974F898B9DB0}"/>
          </ac:spMkLst>
        </pc:spChg>
        <pc:picChg chg="add mod">
          <ac:chgData name="Стоян Г. Стефанов" userId="S::ss53788293@edu.mon.bg::7b08c67b-f20a-4824-8be4-b208d4c52806" providerId="AD" clId="Web-{A509A896-2719-508D-160B-AC615DB1FEA5}" dt="2025-07-06T20:27:59.793" v="179" actId="1076"/>
          <ac:picMkLst>
            <pc:docMk/>
            <pc:sldMk cId="1293997165" sldId="259"/>
            <ac:picMk id="4" creationId="{E8845571-FB57-6B85-A001-C1A679F9ACA0}"/>
          </ac:picMkLst>
        </pc:picChg>
      </pc:sldChg>
      <pc:sldChg chg="addSp modSp new mod modClrScheme chgLayout">
        <pc:chgData name="Стоян Г. Стефанов" userId="S::ss53788293@edu.mon.bg::7b08c67b-f20a-4824-8be4-b208d4c52806" providerId="AD" clId="Web-{A509A896-2719-508D-160B-AC615DB1FEA5}" dt="2025-07-06T20:24:12.896" v="156" actId="1076"/>
        <pc:sldMkLst>
          <pc:docMk/>
          <pc:sldMk cId="991601518" sldId="260"/>
        </pc:sldMkLst>
        <pc:spChg chg="mod ord">
          <ac:chgData name="Стоян Г. Стефанов" userId="S::ss53788293@edu.mon.bg::7b08c67b-f20a-4824-8be4-b208d4c52806" providerId="AD" clId="Web-{A509A896-2719-508D-160B-AC615DB1FEA5}" dt="2025-07-06T20:21:51.268" v="134"/>
          <ac:spMkLst>
            <pc:docMk/>
            <pc:sldMk cId="991601518" sldId="260"/>
            <ac:spMk id="2" creationId="{4B91D840-79D0-BBCC-1A00-07F22E4713BE}"/>
          </ac:spMkLst>
        </pc:spChg>
        <pc:spChg chg="mod ord">
          <ac:chgData name="Стоян Г. Стефанов" userId="S::ss53788293@edu.mon.bg::7b08c67b-f20a-4824-8be4-b208d4c52806" providerId="AD" clId="Web-{A509A896-2719-508D-160B-AC615DB1FEA5}" dt="2025-07-06T20:23:54.786" v="150" actId="20577"/>
          <ac:spMkLst>
            <pc:docMk/>
            <pc:sldMk cId="991601518" sldId="260"/>
            <ac:spMk id="3" creationId="{DD1BC668-12D7-2E62-1A53-A21F5937286D}"/>
          </ac:spMkLst>
        </pc:spChg>
        <pc:picChg chg="add mod">
          <ac:chgData name="Стоян Г. Стефанов" userId="S::ss53788293@edu.mon.bg::7b08c67b-f20a-4824-8be4-b208d4c52806" providerId="AD" clId="Web-{A509A896-2719-508D-160B-AC615DB1FEA5}" dt="2025-07-06T20:24:12.896" v="156" actId="1076"/>
          <ac:picMkLst>
            <pc:docMk/>
            <pc:sldMk cId="991601518" sldId="260"/>
            <ac:picMk id="4" creationId="{C4A8B3F2-2D4E-1B4E-02C1-E6ACEB17507F}"/>
          </ac:picMkLst>
        </pc:picChg>
      </pc:sldChg>
      <pc:sldChg chg="addSp modSp new mod modClrScheme chgLayout">
        <pc:chgData name="Стоян Г. Стефанов" userId="S::ss53788293@edu.mon.bg::7b08c67b-f20a-4824-8be4-b208d4c52806" providerId="AD" clId="Web-{A509A896-2719-508D-160B-AC615DB1FEA5}" dt="2025-07-06T20:25:26.664" v="172" actId="1076"/>
        <pc:sldMkLst>
          <pc:docMk/>
          <pc:sldMk cId="3026793246" sldId="261"/>
        </pc:sldMkLst>
        <pc:spChg chg="mod ord">
          <ac:chgData name="Стоян Г. Стефанов" userId="S::ss53788293@edu.mon.bg::7b08c67b-f20a-4824-8be4-b208d4c52806" providerId="AD" clId="Web-{A509A896-2719-508D-160B-AC615DB1FEA5}" dt="2025-07-06T20:21:51.268" v="134"/>
          <ac:spMkLst>
            <pc:docMk/>
            <pc:sldMk cId="3026793246" sldId="261"/>
            <ac:spMk id="2" creationId="{CD0CF016-4B12-0793-4934-83B9864A0C84}"/>
          </ac:spMkLst>
        </pc:spChg>
        <pc:spChg chg="mod ord">
          <ac:chgData name="Стоян Г. Стефанов" userId="S::ss53788293@edu.mon.bg::7b08c67b-f20a-4824-8be4-b208d4c52806" providerId="AD" clId="Web-{A509A896-2719-508D-160B-AC615DB1FEA5}" dt="2025-07-06T20:25:13.257" v="168" actId="1076"/>
          <ac:spMkLst>
            <pc:docMk/>
            <pc:sldMk cId="3026793246" sldId="261"/>
            <ac:spMk id="3" creationId="{12C0E92D-C2EB-6FE8-AC2C-C70F34D69284}"/>
          </ac:spMkLst>
        </pc:spChg>
        <pc:picChg chg="add mod">
          <ac:chgData name="Стоян Г. Стефанов" userId="S::ss53788293@edu.mon.bg::7b08c67b-f20a-4824-8be4-b208d4c52806" providerId="AD" clId="Web-{A509A896-2719-508D-160B-AC615DB1FEA5}" dt="2025-07-06T20:25:26.664" v="172" actId="1076"/>
          <ac:picMkLst>
            <pc:docMk/>
            <pc:sldMk cId="3026793246" sldId="261"/>
            <ac:picMk id="4" creationId="{33E96963-F1D0-E71C-ECDC-6EB5F632577F}"/>
          </ac:picMkLst>
        </pc:picChg>
      </pc:sldChg>
      <pc:sldChg chg="addSp modSp new mod modClrScheme chgLayout">
        <pc:chgData name="Стоян Г. Стефанов" userId="S::ss53788293@edu.mon.bg::7b08c67b-f20a-4824-8be4-b208d4c52806" providerId="AD" clId="Web-{A509A896-2719-508D-160B-AC615DB1FEA5}" dt="2025-07-06T20:30:04.186" v="201" actId="20577"/>
        <pc:sldMkLst>
          <pc:docMk/>
          <pc:sldMk cId="2236407529" sldId="262"/>
        </pc:sldMkLst>
        <pc:spChg chg="mod ord">
          <ac:chgData name="Стоян Г. Стефанов" userId="S::ss53788293@edu.mon.bg::7b08c67b-f20a-4824-8be4-b208d4c52806" providerId="AD" clId="Web-{A509A896-2719-508D-160B-AC615DB1FEA5}" dt="2025-07-06T20:21:51.268" v="134"/>
          <ac:spMkLst>
            <pc:docMk/>
            <pc:sldMk cId="2236407529" sldId="262"/>
            <ac:spMk id="2" creationId="{6E85D919-2F25-FFFC-CED5-00AD554F5634}"/>
          </ac:spMkLst>
        </pc:spChg>
        <pc:spChg chg="mod ord">
          <ac:chgData name="Стоян Г. Стефанов" userId="S::ss53788293@edu.mon.bg::7b08c67b-f20a-4824-8be4-b208d4c52806" providerId="AD" clId="Web-{A509A896-2719-508D-160B-AC615DB1FEA5}" dt="2025-07-06T20:30:04.186" v="201" actId="20577"/>
          <ac:spMkLst>
            <pc:docMk/>
            <pc:sldMk cId="2236407529" sldId="262"/>
            <ac:spMk id="3" creationId="{D7325289-6DFA-0C27-B871-2E51CA5DE069}"/>
          </ac:spMkLst>
        </pc:spChg>
        <pc:picChg chg="add mod">
          <ac:chgData name="Стоян Г. Стефанов" userId="S::ss53788293@edu.mon.bg::7b08c67b-f20a-4824-8be4-b208d4c52806" providerId="AD" clId="Web-{A509A896-2719-508D-160B-AC615DB1FEA5}" dt="2025-07-06T20:30:01.718" v="200" actId="1076"/>
          <ac:picMkLst>
            <pc:docMk/>
            <pc:sldMk cId="2236407529" sldId="262"/>
            <ac:picMk id="4" creationId="{21272045-7713-5C19-A5ED-3B1FCB524128}"/>
          </ac:picMkLst>
        </pc:picChg>
      </pc:sldChg>
      <pc:sldChg chg="addSp delSp modSp new mod setBg">
        <pc:chgData name="Стоян Г. Стефанов" userId="S::ss53788293@edu.mon.bg::7b08c67b-f20a-4824-8be4-b208d4c52806" providerId="AD" clId="Web-{A509A896-2719-508D-160B-AC615DB1FEA5}" dt="2025-07-06T20:30:45.328" v="207"/>
        <pc:sldMkLst>
          <pc:docMk/>
          <pc:sldMk cId="3497616618" sldId="263"/>
        </pc:sldMkLst>
        <pc:spChg chg="del mod ord">
          <ac:chgData name="Стоян Г. Стефанов" userId="S::ss53788293@edu.mon.bg::7b08c67b-f20a-4824-8be4-b208d4c52806" providerId="AD" clId="Web-{A509A896-2719-508D-160B-AC615DB1FEA5}" dt="2025-07-06T20:30:39.328" v="205"/>
          <ac:spMkLst>
            <pc:docMk/>
            <pc:sldMk cId="3497616618" sldId="263"/>
            <ac:spMk id="2" creationId="{96D7499D-CA75-F81A-9571-A963920460D0}"/>
          </ac:spMkLst>
        </pc:spChg>
        <pc:spChg chg="del">
          <ac:chgData name="Стоян Г. Стефанов" userId="S::ss53788293@edu.mon.bg::7b08c67b-f20a-4824-8be4-b208d4c52806" providerId="AD" clId="Web-{A509A896-2719-508D-160B-AC615DB1FEA5}" dt="2025-07-06T20:30:27.140" v="203"/>
          <ac:spMkLst>
            <pc:docMk/>
            <pc:sldMk cId="3497616618" sldId="263"/>
            <ac:spMk id="3" creationId="{EF854452-12EE-4398-E498-3B5BDF45E829}"/>
          </ac:spMkLst>
        </pc:spChg>
        <pc:spChg chg="add del">
          <ac:chgData name="Стоян Г. Стефанов" userId="S::ss53788293@edu.mon.bg::7b08c67b-f20a-4824-8be4-b208d4c52806" providerId="AD" clId="Web-{A509A896-2719-508D-160B-AC615DB1FEA5}" dt="2025-07-06T20:30:42.641" v="206"/>
          <ac:spMkLst>
            <pc:docMk/>
            <pc:sldMk cId="3497616618" sldId="263"/>
            <ac:spMk id="8" creationId="{D4FA393D-6FA9-A3C3-5DA2-28B78D4B1EA5}"/>
          </ac:spMkLst>
        </pc:spChg>
        <pc:spChg chg="add del">
          <ac:chgData name="Стоян Г. Стефанов" userId="S::ss53788293@edu.mon.bg::7b08c67b-f20a-4824-8be4-b208d4c52806" providerId="AD" clId="Web-{A509A896-2719-508D-160B-AC615DB1FEA5}" dt="2025-07-06T20:30:45.328" v="207"/>
          <ac:spMkLst>
            <pc:docMk/>
            <pc:sldMk cId="3497616618" sldId="263"/>
            <ac:spMk id="13" creationId="{ED10CF64-F588-4794-80E9-12CBA1784939}"/>
          </ac:spMkLst>
        </pc:spChg>
        <pc:picChg chg="add mod ord">
          <ac:chgData name="Стоян Г. Стефанов" userId="S::ss53788293@edu.mon.bg::7b08c67b-f20a-4824-8be4-b208d4c52806" providerId="AD" clId="Web-{A509A896-2719-508D-160B-AC615DB1FEA5}" dt="2025-07-06T20:30:29.796" v="204"/>
          <ac:picMkLst>
            <pc:docMk/>
            <pc:sldMk cId="3497616618" sldId="263"/>
            <ac:picMk id="4" creationId="{2707A7DF-D645-4B40-A177-DC421521C5B6}"/>
          </ac:picMkLst>
        </pc:picChg>
        <pc:picChg chg="add del">
          <ac:chgData name="Стоян Г. Стефанов" userId="S::ss53788293@edu.mon.bg::7b08c67b-f20a-4824-8be4-b208d4c52806" providerId="AD" clId="Web-{A509A896-2719-508D-160B-AC615DB1FEA5}" dt="2025-07-06T20:30:45.328" v="207"/>
          <ac:picMkLst>
            <pc:docMk/>
            <pc:sldMk cId="3497616618" sldId="263"/>
            <ac:picMk id="11" creationId="{0C8B7D16-051E-4562-B872-ABF369C457CA}"/>
          </ac:picMkLst>
        </pc:picChg>
        <pc:picChg chg="add">
          <ac:chgData name="Стоян Г. Стефанов" userId="S::ss53788293@edu.mon.bg::7b08c67b-f20a-4824-8be4-b208d4c52806" providerId="AD" clId="Web-{A509A896-2719-508D-160B-AC615DB1FEA5}" dt="2025-07-06T20:30:45.328" v="207"/>
          <ac:picMkLst>
            <pc:docMk/>
            <pc:sldMk cId="3497616618" sldId="263"/>
            <ac:picMk id="18" creationId="{8BEA9AF1-EF35-4EC4-862B-93C14919B564}"/>
          </ac:picMkLst>
        </pc:picChg>
      </pc:sldChg>
      <pc:sldMasterChg chg="del delSldLayout">
        <pc:chgData name="Стоян Г. Стефанов" userId="S::ss53788293@edu.mon.bg::7b08c67b-f20a-4824-8be4-b208d4c52806" providerId="AD" clId="Web-{A509A896-2719-508D-160B-AC615DB1FEA5}" dt="2025-07-06T20:21:51.268" v="134"/>
        <pc:sldMasterMkLst>
          <pc:docMk/>
          <pc:sldMasterMk cId="3375334310" sldId="2147483648"/>
        </pc:sldMasterMkLst>
        <pc:sldLayoutChg chg="del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375334310" sldId="2147483648"/>
            <pc:sldLayoutMk cId="3168234745" sldId="2147483649"/>
          </pc:sldLayoutMkLst>
        </pc:sldLayoutChg>
        <pc:sldLayoutChg chg="del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375334310" sldId="2147483648"/>
            <pc:sldLayoutMk cId="206752072" sldId="2147483650"/>
          </pc:sldLayoutMkLst>
        </pc:sldLayoutChg>
        <pc:sldLayoutChg chg="del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375334310" sldId="2147483648"/>
            <pc:sldLayoutMk cId="1008347384" sldId="2147483651"/>
          </pc:sldLayoutMkLst>
        </pc:sldLayoutChg>
        <pc:sldLayoutChg chg="del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375334310" sldId="2147483648"/>
            <pc:sldLayoutMk cId="1138668410" sldId="2147483652"/>
          </pc:sldLayoutMkLst>
        </pc:sldLayoutChg>
        <pc:sldLayoutChg chg="del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375334310" sldId="2147483648"/>
            <pc:sldLayoutMk cId="479854933" sldId="2147483653"/>
          </pc:sldLayoutMkLst>
        </pc:sldLayoutChg>
        <pc:sldLayoutChg chg="del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375334310" sldId="2147483648"/>
            <pc:sldLayoutMk cId="1907984064" sldId="2147483654"/>
          </pc:sldLayoutMkLst>
        </pc:sldLayoutChg>
        <pc:sldLayoutChg chg="del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375334310" sldId="2147483648"/>
            <pc:sldLayoutMk cId="2923044035" sldId="2147483655"/>
          </pc:sldLayoutMkLst>
        </pc:sldLayoutChg>
        <pc:sldLayoutChg chg="del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375334310" sldId="2147483648"/>
            <pc:sldLayoutMk cId="489530532" sldId="2147483656"/>
          </pc:sldLayoutMkLst>
        </pc:sldLayoutChg>
        <pc:sldLayoutChg chg="del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375334310" sldId="2147483648"/>
            <pc:sldLayoutMk cId="1187967412" sldId="2147483657"/>
          </pc:sldLayoutMkLst>
        </pc:sldLayoutChg>
        <pc:sldLayoutChg chg="del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375334310" sldId="2147483648"/>
            <pc:sldLayoutMk cId="2611056367" sldId="2147483658"/>
          </pc:sldLayoutMkLst>
        </pc:sldLayoutChg>
        <pc:sldLayoutChg chg="del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375334310" sldId="2147483648"/>
            <pc:sldLayoutMk cId="2587108444" sldId="2147483659"/>
          </pc:sldLayoutMkLst>
        </pc:sldLayoutChg>
      </pc:sldMasterChg>
      <pc:sldMasterChg chg="add addSldLayout modSldLayout">
        <pc:chgData name="Стоян Г. Стефанов" userId="S::ss53788293@edu.mon.bg::7b08c67b-f20a-4824-8be4-b208d4c52806" providerId="AD" clId="Web-{A509A896-2719-508D-160B-AC615DB1FEA5}" dt="2025-07-06T20:21:51.268" v="134"/>
        <pc:sldMasterMkLst>
          <pc:docMk/>
          <pc:sldMasterMk cId="3448085682" sldId="2147483660"/>
        </pc:sldMasterMkLst>
        <pc:sldLayoutChg chg="add mod replId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448085682" sldId="2147483660"/>
            <pc:sldLayoutMk cId="3645470502" sldId="2147483661"/>
          </pc:sldLayoutMkLst>
        </pc:sldLayoutChg>
        <pc:sldLayoutChg chg="add mod replId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448085682" sldId="2147483660"/>
            <pc:sldLayoutMk cId="1693136303" sldId="2147483662"/>
          </pc:sldLayoutMkLst>
        </pc:sldLayoutChg>
        <pc:sldLayoutChg chg="add mod replId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448085682" sldId="2147483660"/>
            <pc:sldLayoutMk cId="2066335857" sldId="2147483663"/>
          </pc:sldLayoutMkLst>
        </pc:sldLayoutChg>
        <pc:sldLayoutChg chg="add mod replId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448085682" sldId="2147483660"/>
            <pc:sldLayoutMk cId="2175140560" sldId="2147483664"/>
          </pc:sldLayoutMkLst>
        </pc:sldLayoutChg>
        <pc:sldLayoutChg chg="add mod replId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448085682" sldId="2147483660"/>
            <pc:sldLayoutMk cId="1109675806" sldId="2147483665"/>
          </pc:sldLayoutMkLst>
        </pc:sldLayoutChg>
        <pc:sldLayoutChg chg="add mod replId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448085682" sldId="2147483660"/>
            <pc:sldLayoutMk cId="1399165645" sldId="2147483666"/>
          </pc:sldLayoutMkLst>
        </pc:sldLayoutChg>
        <pc:sldLayoutChg chg="add mod replId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448085682" sldId="2147483660"/>
            <pc:sldLayoutMk cId="2102391328" sldId="2147483667"/>
          </pc:sldLayoutMkLst>
        </pc:sldLayoutChg>
        <pc:sldLayoutChg chg="add mod replId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448085682" sldId="2147483660"/>
            <pc:sldLayoutMk cId="689777976" sldId="2147483668"/>
          </pc:sldLayoutMkLst>
        </pc:sldLayoutChg>
        <pc:sldLayoutChg chg="add mod replId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448085682" sldId="2147483660"/>
            <pc:sldLayoutMk cId="405049119" sldId="2147483669"/>
          </pc:sldLayoutMkLst>
        </pc:sldLayoutChg>
        <pc:sldLayoutChg chg="add mod replId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448085682" sldId="2147483660"/>
            <pc:sldLayoutMk cId="1697117238" sldId="2147483670"/>
          </pc:sldLayoutMkLst>
        </pc:sldLayoutChg>
        <pc:sldLayoutChg chg="add mod replId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448085682" sldId="2147483660"/>
            <pc:sldLayoutMk cId="1991610446" sldId="2147483671"/>
          </pc:sldLayoutMkLst>
        </pc:sldLayoutChg>
        <pc:sldLayoutChg chg="add mod replId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448085682" sldId="2147483660"/>
            <pc:sldLayoutMk cId="1883216687" sldId="2147483672"/>
          </pc:sldLayoutMkLst>
        </pc:sldLayoutChg>
        <pc:sldLayoutChg chg="add mod replId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448085682" sldId="2147483660"/>
            <pc:sldLayoutMk cId="3733405049" sldId="2147483673"/>
          </pc:sldLayoutMkLst>
        </pc:sldLayoutChg>
        <pc:sldLayoutChg chg="add mod replId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448085682" sldId="2147483660"/>
            <pc:sldLayoutMk cId="3613276431" sldId="2147483674"/>
          </pc:sldLayoutMkLst>
        </pc:sldLayoutChg>
        <pc:sldLayoutChg chg="add mod replId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448085682" sldId="2147483660"/>
            <pc:sldLayoutMk cId="3202415558" sldId="2147483675"/>
          </pc:sldLayoutMkLst>
        </pc:sldLayoutChg>
        <pc:sldLayoutChg chg="add mod replId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448085682" sldId="2147483660"/>
            <pc:sldLayoutMk cId="263174812" sldId="2147483676"/>
          </pc:sldLayoutMkLst>
        </pc:sldLayoutChg>
        <pc:sldLayoutChg chg="add mod replId">
          <pc:chgData name="Стоян Г. Стефанов" userId="S::ss53788293@edu.mon.bg::7b08c67b-f20a-4824-8be4-b208d4c52806" providerId="AD" clId="Web-{A509A896-2719-508D-160B-AC615DB1FEA5}" dt="2025-07-06T20:21:51.268" v="134"/>
          <pc:sldLayoutMkLst>
            <pc:docMk/>
            <pc:sldMasterMk cId="3448085682" sldId="2147483660"/>
            <pc:sldLayoutMk cId="2090403985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4705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17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10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16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05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76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15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4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0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13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3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4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7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6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9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7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085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-1181101" y="811742"/>
            <a:ext cx="12855576" cy="2411939"/>
          </a:xfrm>
        </p:spPr>
        <p:txBody>
          <a:bodyPr>
            <a:normAutofit/>
          </a:bodyPr>
          <a:lstStyle/>
          <a:p>
            <a:r>
              <a:rPr lang="bg-BG" sz="4400" dirty="0">
                <a:ea typeface="+mj-lt"/>
                <a:cs typeface="+mj-lt"/>
              </a:rPr>
              <a:t>"Генериране и съхранение на пароли на C#</a:t>
            </a:r>
            <a:endParaRPr lang="bg-BG" sz="4400">
              <a:ea typeface="Calibri Light"/>
              <a:cs typeface="Calibri Light"/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181100" y="477217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Изготвили: Стоян Стефанов, Петко Петров и Христо </a:t>
            </a:r>
            <a:r>
              <a:rPr lang="bg-BG" dirty="0" err="1"/>
              <a:t>Делиатанасов</a:t>
            </a:r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3651878-F468-9741-26BB-8E178F0BB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1.Въведение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E73D060-21E2-7B42-308E-5859F5E5F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9475"/>
            <a:ext cx="5457825" cy="4027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>
                <a:ea typeface="+mn-lt"/>
                <a:cs typeface="+mn-lt"/>
              </a:rPr>
              <a:t>Здравейте, днес ще ви представя моя проект на тема "Генериране и съхранение на пароли на C# без база данни".</a:t>
            </a:r>
            <a:endParaRPr lang="bg-BG" dirty="0"/>
          </a:p>
          <a:p>
            <a:r>
              <a:rPr lang="bg-BG" dirty="0">
                <a:ea typeface="+mn-lt"/>
                <a:cs typeface="+mn-lt"/>
              </a:rPr>
              <a:t>Ще ви покажа как можем лесно и сигурно да създаваме и показваме пароли с помощта на графичен интерфейс, без сложни технологии.</a:t>
            </a:r>
            <a:endParaRPr lang="bg-BG" dirty="0"/>
          </a:p>
          <a:p>
            <a:endParaRPr lang="bg-BG" dirty="0"/>
          </a:p>
        </p:txBody>
      </p:sp>
      <p:pic>
        <p:nvPicPr>
          <p:cNvPr id="4" name="Картина 3" descr="Как да изберем перфектната парола - Любопитно — Новини Стандарт">
            <a:extLst>
              <a:ext uri="{FF2B5EF4-FFF2-40B4-BE49-F238E27FC236}">
                <a16:creationId xmlns:a16="http://schemas.microsoft.com/office/drawing/2014/main" id="{477477BF-B2F0-6BFC-F74C-95C9CB904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5" y="1847850"/>
            <a:ext cx="52482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4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89F56FE-8BA3-2502-2F52-A6594350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+mj-lt"/>
                <a:cs typeface="+mj-lt"/>
              </a:rPr>
              <a:t>2.Какво представлява една сигурна парола?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92B3BE7-7C40-F6B2-70B4-8D095D6F5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4170"/>
            <a:ext cx="5400964" cy="4212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2800" dirty="0">
                <a:ea typeface="+mn-lt"/>
                <a:cs typeface="+mn-lt"/>
              </a:rPr>
              <a:t>В съвременния свят паролите са ключови за сигурността. Добра парола трябва да е дълга, трудна за отгатване и да съдържа различни символи – букви, цифри и специални знаци.</a:t>
            </a:r>
            <a:endParaRPr lang="bg-BG" sz="2800">
              <a:ea typeface="Calibri"/>
              <a:cs typeface="Calibri"/>
            </a:endParaRPr>
          </a:p>
          <a:p>
            <a:r>
              <a:rPr lang="bg-BG" sz="2800" dirty="0">
                <a:ea typeface="+mn-lt"/>
                <a:cs typeface="+mn-lt"/>
              </a:rPr>
              <a:t>Ето пример: Gf9@xT#2pL. Това е трудна за разбиване парола.</a:t>
            </a:r>
            <a:endParaRPr lang="bg-BG" sz="2800">
              <a:ea typeface="Calibri"/>
              <a:cs typeface="Calibri"/>
            </a:endParaRPr>
          </a:p>
          <a:p>
            <a:endParaRPr lang="bg-BG" dirty="0"/>
          </a:p>
        </p:txBody>
      </p:sp>
      <p:pic>
        <p:nvPicPr>
          <p:cNvPr id="4" name="Картина 3" descr="Как се създава силна парола?">
            <a:extLst>
              <a:ext uri="{FF2B5EF4-FFF2-40B4-BE49-F238E27FC236}">
                <a16:creationId xmlns:a16="http://schemas.microsoft.com/office/drawing/2014/main" id="{A07003C8-6146-5981-90A2-BC8D39166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763" y="2202296"/>
            <a:ext cx="5029199" cy="313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3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F323B98-EC58-49C1-F410-4B013EE2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+mj-lt"/>
                <a:cs typeface="+mj-lt"/>
              </a:rPr>
              <a:t>3.Как работи приложението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BE8A4FB-CA69-EAE3-C140-974F898B9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171"/>
            <a:ext cx="5458691" cy="44667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z="2400" dirty="0">
                <a:ea typeface="+mn-lt"/>
                <a:cs typeface="+mn-lt"/>
              </a:rPr>
              <a:t>Приложението ни има три основни функции:</a:t>
            </a:r>
            <a:endParaRPr lang="bg-BG" sz="2400">
              <a:ea typeface="Calibri"/>
              <a:cs typeface="Calibri"/>
            </a:endParaRPr>
          </a:p>
          <a:p>
            <a:r>
              <a:rPr lang="bg-BG" sz="2400" dirty="0">
                <a:ea typeface="+mn-lt"/>
                <a:cs typeface="+mn-lt"/>
              </a:rPr>
              <a:t>Създава парола с натискане на бутон;</a:t>
            </a:r>
            <a:endParaRPr lang="bg-BG" sz="2400">
              <a:ea typeface="Calibri"/>
              <a:cs typeface="Calibri"/>
            </a:endParaRPr>
          </a:p>
          <a:p>
            <a:r>
              <a:rPr lang="bg-BG" sz="2400" dirty="0">
                <a:ea typeface="+mn-lt"/>
                <a:cs typeface="+mn-lt"/>
              </a:rPr>
              <a:t>Съхранява последно създадената парола в паметта (RAM);</a:t>
            </a:r>
            <a:endParaRPr lang="bg-BG" sz="2400">
              <a:ea typeface="Calibri"/>
              <a:cs typeface="Calibri"/>
            </a:endParaRPr>
          </a:p>
          <a:p>
            <a:r>
              <a:rPr lang="bg-BG" sz="2400" dirty="0">
                <a:ea typeface="+mn-lt"/>
                <a:cs typeface="+mn-lt"/>
              </a:rPr>
              <a:t>Показва или скрива паролата с друг бутон.</a:t>
            </a:r>
            <a:endParaRPr lang="bg-BG" sz="2400">
              <a:ea typeface="Calibri"/>
              <a:cs typeface="Calibri"/>
            </a:endParaRPr>
          </a:p>
          <a:p>
            <a:r>
              <a:rPr lang="bg-BG" sz="2400" dirty="0">
                <a:ea typeface="+mn-lt"/>
                <a:cs typeface="+mn-lt"/>
              </a:rPr>
              <a:t>Така потребителят има контрол и сигурност, без нужда от база данни или интернет.</a:t>
            </a:r>
            <a:endParaRPr lang="bg-BG" sz="2400" dirty="0"/>
          </a:p>
          <a:p>
            <a:endParaRPr lang="bg-BG" dirty="0"/>
          </a:p>
        </p:txBody>
      </p:sp>
      <p:pic>
        <p:nvPicPr>
          <p:cNvPr id="4" name="Картина 3" descr="Как да създадем надеждна парола - Webcafe.bg">
            <a:extLst>
              <a:ext uri="{FF2B5EF4-FFF2-40B4-BE49-F238E27FC236}">
                <a16:creationId xmlns:a16="http://schemas.microsoft.com/office/drawing/2014/main" id="{E8845571-FB57-6B85-A001-C1A679F9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127" y="1606838"/>
            <a:ext cx="5260109" cy="296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9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B91D840-79D0-BBCC-1A00-07F22E47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+mj-lt"/>
                <a:cs typeface="+mj-lt"/>
              </a:rPr>
              <a:t>4.Използвани технологии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D1BC668-12D7-2E62-1A53-A21F59372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8078"/>
            <a:ext cx="4858328" cy="41088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z="2800" dirty="0">
                <a:ea typeface="+mn-lt"/>
                <a:cs typeface="+mn-lt"/>
              </a:rPr>
              <a:t>Използвах езика C#, тъй като е удобен за настолни приложения.</a:t>
            </a:r>
            <a:endParaRPr lang="bg-BG" sz="2800">
              <a:ea typeface="Calibri"/>
              <a:cs typeface="Calibri"/>
            </a:endParaRPr>
          </a:p>
          <a:p>
            <a:r>
              <a:rPr lang="bg-BG" sz="2800" dirty="0">
                <a:ea typeface="+mn-lt"/>
                <a:cs typeface="+mn-lt"/>
              </a:rPr>
              <a:t>Работих във </a:t>
            </a:r>
            <a:r>
              <a:rPr lang="bg-BG" sz="2800" err="1">
                <a:ea typeface="+mn-lt"/>
                <a:cs typeface="+mn-lt"/>
              </a:rPr>
              <a:t>Visual</a:t>
            </a:r>
            <a:r>
              <a:rPr lang="bg-BG" sz="2800" dirty="0">
                <a:ea typeface="+mn-lt"/>
                <a:cs typeface="+mn-lt"/>
              </a:rPr>
              <a:t> </a:t>
            </a:r>
            <a:r>
              <a:rPr lang="bg-BG" sz="2800" err="1">
                <a:ea typeface="+mn-lt"/>
                <a:cs typeface="+mn-lt"/>
              </a:rPr>
              <a:t>Studio</a:t>
            </a:r>
            <a:r>
              <a:rPr lang="bg-BG" sz="2800" dirty="0">
                <a:ea typeface="+mn-lt"/>
                <a:cs typeface="+mn-lt"/>
              </a:rPr>
              <a:t> и създадох графичен интерфейс с Windows </a:t>
            </a:r>
            <a:r>
              <a:rPr lang="bg-BG" sz="2800" err="1">
                <a:ea typeface="+mn-lt"/>
                <a:cs typeface="+mn-lt"/>
              </a:rPr>
              <a:t>Forms</a:t>
            </a:r>
            <a:r>
              <a:rPr lang="bg-BG" sz="2800" dirty="0">
                <a:ea typeface="+mn-lt"/>
                <a:cs typeface="+mn-lt"/>
              </a:rPr>
              <a:t>, което е идеално за начинаещи и лесно за тестване.</a:t>
            </a:r>
            <a:endParaRPr lang="bg-BG" sz="2800">
              <a:ea typeface="Calibri"/>
              <a:cs typeface="Calibri"/>
            </a:endParaRPr>
          </a:p>
          <a:p>
            <a:endParaRPr lang="bg-BG" dirty="0"/>
          </a:p>
        </p:txBody>
      </p:sp>
      <p:pic>
        <p:nvPicPr>
          <p:cNvPr id="4" name="Картина 3" descr="C# for Web Development and Use Cases">
            <a:extLst>
              <a:ext uri="{FF2B5EF4-FFF2-40B4-BE49-F238E27FC236}">
                <a16:creationId xmlns:a16="http://schemas.microsoft.com/office/drawing/2014/main" id="{C4A8B3F2-2D4E-1B4E-02C1-E6ACEB175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315" y="2067213"/>
            <a:ext cx="5123006" cy="301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0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0CF016-4B12-0793-4934-83B9864A0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+mj-lt"/>
                <a:cs typeface="+mj-lt"/>
              </a:rPr>
              <a:t>5.Защита на паролите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2C0E92D-C2EB-6FE8-AC2C-C70F34D69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09" y="1941080"/>
            <a:ext cx="6035964" cy="2319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bg-BG" sz="2400" dirty="0">
                <a:ea typeface="+mn-lt"/>
                <a:cs typeface="+mn-lt"/>
              </a:rPr>
              <a:t>За да се гарантира сигурност:</a:t>
            </a:r>
            <a:endParaRPr lang="bg-BG" sz="2400" dirty="0">
              <a:ea typeface="Calibri"/>
              <a:cs typeface="Calibri"/>
            </a:endParaRPr>
          </a:p>
          <a:p>
            <a:r>
              <a:rPr lang="bg-BG" sz="2400" dirty="0">
                <a:ea typeface="+mn-lt"/>
                <a:cs typeface="+mn-lt"/>
              </a:rPr>
              <a:t>Паролата е скрита чрез звездички (*);</a:t>
            </a:r>
            <a:endParaRPr lang="bg-BG" sz="2400" dirty="0">
              <a:ea typeface="Calibri"/>
              <a:cs typeface="Calibri"/>
            </a:endParaRPr>
          </a:p>
          <a:p>
            <a:r>
              <a:rPr lang="bg-BG" sz="2400" dirty="0">
                <a:ea typeface="+mn-lt"/>
                <a:cs typeface="+mn-lt"/>
              </a:rPr>
              <a:t>Може да се покаже само при натискане на бутон;</a:t>
            </a:r>
            <a:endParaRPr lang="bg-BG" sz="2400" dirty="0">
              <a:ea typeface="Calibri"/>
              <a:cs typeface="Calibri"/>
            </a:endParaRPr>
          </a:p>
          <a:p>
            <a:r>
              <a:rPr lang="bg-BG" sz="2400" dirty="0">
                <a:ea typeface="+mn-lt"/>
                <a:cs typeface="+mn-lt"/>
              </a:rPr>
              <a:t>Не се записва никъде на компютъра, което намалява риска от кражба.</a:t>
            </a:r>
            <a:endParaRPr lang="bg-BG" sz="2400" dirty="0">
              <a:ea typeface="Calibri"/>
              <a:cs typeface="Calibri"/>
            </a:endParaRPr>
          </a:p>
          <a:p>
            <a:r>
              <a:rPr lang="bg-BG" sz="2400" dirty="0">
                <a:ea typeface="+mn-lt"/>
                <a:cs typeface="+mn-lt"/>
              </a:rPr>
              <a:t>Това е проста, но ефективна форма на защита.</a:t>
            </a:r>
            <a:endParaRPr lang="bg-BG" sz="2400">
              <a:ea typeface="Calibri"/>
              <a:cs typeface="Calibri"/>
            </a:endParaRPr>
          </a:p>
          <a:p>
            <a:endParaRPr lang="bg-BG" dirty="0"/>
          </a:p>
        </p:txBody>
      </p:sp>
      <p:pic>
        <p:nvPicPr>
          <p:cNvPr id="4" name="Картина 3" descr="Съвети за сигурна парола – Altech.bg – Компютърен онлайн гайд">
            <a:extLst>
              <a:ext uri="{FF2B5EF4-FFF2-40B4-BE49-F238E27FC236}">
                <a16:creationId xmlns:a16="http://schemas.microsoft.com/office/drawing/2014/main" id="{33E96963-F1D0-E71C-ECDC-6EB5F632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127" y="1938499"/>
            <a:ext cx="4682836" cy="315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93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E85D919-2F25-FFFC-CED5-00AD554F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+mj-lt"/>
                <a:cs typeface="+mj-lt"/>
              </a:rPr>
              <a:t>6.Заключение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7325289-6DFA-0C27-B871-2E51CA5DE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09" y="1894898"/>
            <a:ext cx="5701146" cy="4466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2800" dirty="0">
                <a:ea typeface="+mn-lt"/>
                <a:cs typeface="+mn-lt"/>
              </a:rPr>
              <a:t>С този проект искахме да </a:t>
            </a:r>
            <a:r>
              <a:rPr lang="bg-BG" sz="2800" err="1">
                <a:ea typeface="+mn-lt"/>
                <a:cs typeface="+mn-lt"/>
              </a:rPr>
              <a:t>покажам</a:t>
            </a:r>
            <a:r>
              <a:rPr lang="bg-BG" sz="2800" dirty="0">
                <a:ea typeface="+mn-lt"/>
                <a:cs typeface="+mn-lt"/>
              </a:rPr>
              <a:t>, че можем да направим полезно и защитено приложение без сложност и без база данни.</a:t>
            </a:r>
            <a:endParaRPr lang="bg-BG" sz="2800">
              <a:ea typeface="Calibri"/>
              <a:cs typeface="Calibri"/>
            </a:endParaRPr>
          </a:p>
          <a:p>
            <a:r>
              <a:rPr lang="bg-BG" sz="2800" dirty="0">
                <a:ea typeface="+mn-lt"/>
                <a:cs typeface="+mn-lt"/>
              </a:rPr>
              <a:t>Всеки може да го използва за лично ползване или като основа за по-голям проект.</a:t>
            </a:r>
            <a:endParaRPr lang="bg-BG" sz="2800">
              <a:ea typeface="Calibri"/>
              <a:cs typeface="Calibri"/>
            </a:endParaRPr>
          </a:p>
          <a:p>
            <a:endParaRPr lang="bg-BG" sz="2800" dirty="0"/>
          </a:p>
          <a:p>
            <a:endParaRPr lang="bg-BG" dirty="0"/>
          </a:p>
        </p:txBody>
      </p:sp>
      <p:pic>
        <p:nvPicPr>
          <p:cNvPr id="4" name="Картина 3" descr="go!73#DasJ – това не е тайният код на Държавния резерв на САЩ, а вашата  сигурна парола | SocialEvo">
            <a:extLst>
              <a:ext uri="{FF2B5EF4-FFF2-40B4-BE49-F238E27FC236}">
                <a16:creationId xmlns:a16="http://schemas.microsoft.com/office/drawing/2014/main" id="{21272045-7713-5C19-A5ED-3B1FCB524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042" y="1894031"/>
            <a:ext cx="4476462" cy="263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0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BEA9AF1-EF35-4EC4-862B-93C14919B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Контейнер за съдържание 3" descr="PPT - Защита на информацията в мрежова среда от Антон Ламбров 9б PowerPoint  Presentation - ID:11107497">
            <a:extLst>
              <a:ext uri="{FF2B5EF4-FFF2-40B4-BE49-F238E27FC236}">
                <a16:creationId xmlns:a16="http://schemas.microsoft.com/office/drawing/2014/main" id="{2707A7DF-D645-4B40-A177-DC421521C5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16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9" baseType="lpstr">
      <vt:lpstr>Celestial</vt:lpstr>
      <vt:lpstr>"Генериране и съхранение на пароли на C#</vt:lpstr>
      <vt:lpstr>1.Въведение</vt:lpstr>
      <vt:lpstr>2.Какво представлява една сигурна парола?</vt:lpstr>
      <vt:lpstr>3.Как работи приложението</vt:lpstr>
      <vt:lpstr>4.Използвани технологии</vt:lpstr>
      <vt:lpstr>5.Защита на паролите</vt:lpstr>
      <vt:lpstr>6.Заключение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74</cp:revision>
  <dcterms:created xsi:type="dcterms:W3CDTF">2025-07-06T20:15:58Z</dcterms:created>
  <dcterms:modified xsi:type="dcterms:W3CDTF">2025-07-06T20:30:46Z</dcterms:modified>
</cp:coreProperties>
</file>