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9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9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91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34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29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77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938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29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7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8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5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775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743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83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82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9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1A2747-E047-4BDE-9B13-8964C9A9D14C}" type="datetimeFigureOut">
              <a:rPr lang="bg-BG" smtClean="0"/>
              <a:t>31.1.2025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EB53-A1C8-46D7-9394-BD1D29E2CC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25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520" y="0"/>
            <a:ext cx="8825658" cy="3329581"/>
          </a:xfrm>
        </p:spPr>
        <p:txBody>
          <a:bodyPr/>
          <a:lstStyle/>
          <a:p>
            <a:r>
              <a:rPr lang="bg-BG" dirty="0" smtClean="0"/>
              <a:t>Угадай числото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2670" y="6179460"/>
            <a:ext cx="8825658" cy="861420"/>
          </a:xfrm>
        </p:spPr>
        <p:txBody>
          <a:bodyPr/>
          <a:lstStyle/>
          <a:p>
            <a:r>
              <a:rPr lang="bg-BG" dirty="0" smtClean="0"/>
              <a:t>Стоян Стефанов 10г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87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1. Въведение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23" y="2072640"/>
            <a:ext cx="5440680" cy="4339454"/>
          </a:xfrm>
        </p:spPr>
        <p:txBody>
          <a:bodyPr/>
          <a:lstStyle/>
          <a:p>
            <a:r>
              <a:rPr lang="bg-BG" dirty="0"/>
              <a:t>Проектът "Угадай числото" е проста компютърна игра, Целта на играта е играчът да познае случайно генерирано число между 1 и 100, като получава подсказки дали въведеното число е по-малко или по-голямо от търсеното</a:t>
            </a:r>
            <a:br>
              <a:rPr lang="bg-BG" dirty="0"/>
            </a:br>
            <a:endParaRPr lang="bg-BG" dirty="0"/>
          </a:p>
        </p:txBody>
      </p:sp>
      <p:pic>
        <p:nvPicPr>
          <p:cNvPr id="1027" name="Picture 3" descr="Числото Пи - между познатото и неизвестн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07" y="2072640"/>
            <a:ext cx="4956043" cy="28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6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2. Описание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103"/>
            <a:ext cx="5545183" cy="3938860"/>
          </a:xfrm>
        </p:spPr>
        <p:txBody>
          <a:bodyPr/>
          <a:lstStyle/>
          <a:p>
            <a:r>
              <a:rPr lang="bg-BG" dirty="0"/>
              <a:t>Играта генерира случайно число, което играчът трябва да познае. След всяко въведено число, програмата дава подсказка дали числото е по-голямо или по-малко. Играта продължава, докато не бъде познато правилното число.</a:t>
            </a:r>
          </a:p>
        </p:txBody>
      </p:sp>
      <p:pic>
        <p:nvPicPr>
          <p:cNvPr id="2050" name="Picture 2" descr="Бъдещето на авторското прав о- компютърно генерирано съдърж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96" y="1504905"/>
            <a:ext cx="4292147" cy="28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3. Предимства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8" y="1903822"/>
            <a:ext cx="4247606" cy="4226243"/>
          </a:xfrm>
        </p:spPr>
        <p:txBody>
          <a:bodyPr/>
          <a:lstStyle/>
          <a:p>
            <a:r>
              <a:rPr lang="bg-BG" dirty="0"/>
              <a:t>Играта е лесна за разбиране и забавна. Тя помага за усвояване на основни принципи в програмирането и предлага възможности за разширение, като добавяне на нови нива на трудност или графичен интерфейс.</a:t>
            </a:r>
          </a:p>
        </p:txBody>
      </p:sp>
      <p:pic>
        <p:nvPicPr>
          <p:cNvPr id="3074" name="Picture 2" descr="Знак Забранено за деца под 3 години - 243 | KANTSELARSKI.B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36" y="1853248"/>
            <a:ext cx="3128961" cy="31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4. 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9063"/>
            <a:ext cx="5771606" cy="3877900"/>
          </a:xfrm>
        </p:spPr>
        <p:txBody>
          <a:bodyPr/>
          <a:lstStyle/>
          <a:p>
            <a:r>
              <a:rPr lang="bg-BG" dirty="0"/>
              <a:t>Угадай числото" е прост, но забавен проект, който демонстрира основни принципи на програмирането. Той може да бъде разширен с нови функции и предоставя възможности за обучение и забавление едновременно.</a:t>
            </a:r>
          </a:p>
        </p:txBody>
      </p:sp>
      <p:pic>
        <p:nvPicPr>
          <p:cNvPr id="4098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92" y="1577880"/>
            <a:ext cx="3506646" cy="39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43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162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Угадай числото</vt:lpstr>
      <vt:lpstr>1. Въведение </vt:lpstr>
      <vt:lpstr>2. Описание на играта</vt:lpstr>
      <vt:lpstr>3. Предимства на проекта</vt:lpstr>
      <vt:lpstr>4.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Угадай числото</dc:title>
  <dc:creator>student</dc:creator>
  <cp:lastModifiedBy>student</cp:lastModifiedBy>
  <cp:revision>2</cp:revision>
  <dcterms:created xsi:type="dcterms:W3CDTF">2025-01-31T06:54:04Z</dcterms:created>
  <dcterms:modified xsi:type="dcterms:W3CDTF">2025-01-31T06:58:22Z</dcterms:modified>
</cp:coreProperties>
</file>