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Интелигентен генератор на пароли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Сигурност чрез иновация</a:t>
            </a:r>
          </a:p>
          <a:p/>
          <a:p>
            <a:r>
              <a:t>Този проект създава сигурни, уникални пароли, като използва алгоритми за повишаване на защитата.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Как работи програмата?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Алгоритъм: Използва букви, цифри и специални символи за максимална сигурност.</a:t>
            </a:r>
          </a:p>
          <a:p>
            <a:r>
              <a:t>- Персонализиране: Потребителят избира дължина, сложност и специфични символи.</a:t>
            </a:r>
          </a:p>
          <a:p>
            <a:r>
              <a:t>- Иновативност: Възможност за AI анализ за допълнителна защита.</a:t>
            </a:r>
          </a:p>
          <a:p>
            <a:r>
              <a:t>- Пример: Xd8@Pz!q4L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Защо този генератор?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✔️ По-добра сигурност: Избягва често използвани модели и слаби пароли.</a:t>
            </a:r>
          </a:p>
          <a:p>
            <a:r>
              <a:t>✔️ Лесна употреба: Бързо създава персонализирани пароли.</a:t>
            </a:r>
          </a:p>
          <a:p>
            <a:r>
              <a:t>✔️ Гъвкавост: Работи на различни платформи.</a:t>
            </a:r>
          </a:p>
          <a:p/>
          <a:p>
            <a:r>
              <a:t>➡️ С този генератор на пароли потребителите могат да се чувстват защитени!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