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4" r:id="rId6"/>
    <p:sldId id="323" r:id="rId7"/>
    <p:sldId id="325" r:id="rId8"/>
    <p:sldId id="324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i Uzunova" initials="NU" lastIdx="1" clrIdx="0">
    <p:extLst>
      <p:ext uri="{19B8F6BF-5375-455C-9EA6-DF929625EA0E}">
        <p15:presenceInfo xmlns:p15="http://schemas.microsoft.com/office/powerpoint/2012/main" userId="883510fe9472df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79" d="100"/>
          <a:sy n="79" d="100"/>
        </p:scale>
        <p:origin x="802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9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3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2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ен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ru-RU" dirty="0" err="1"/>
              <a:t>Валидация</a:t>
            </a:r>
            <a:r>
              <a:rPr lang="ru-RU" dirty="0"/>
              <a:t> на </a:t>
            </a:r>
            <a:r>
              <a:rPr lang="ru-RU" dirty="0" err="1"/>
              <a:t>достоверност</a:t>
            </a:r>
            <a:r>
              <a:rPr lang="ru-RU" dirty="0"/>
              <a:t> на информация</a:t>
            </a:r>
            <a:endParaRPr lang="en-US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1201FE02-2F6C-A0C4-2218-CC5EF31B55D9}"/>
              </a:ext>
            </a:extLst>
          </p:cNvPr>
          <p:cNvSpPr txBox="1"/>
          <p:nvPr/>
        </p:nvSpPr>
        <p:spPr>
          <a:xfrm>
            <a:off x="1125794" y="4760991"/>
            <a:ext cx="99404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Изготвили: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Стоян Николов</a:t>
            </a:r>
            <a:endParaRPr lang="en-US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Николай </a:t>
            </a:r>
            <a:r>
              <a:rPr lang="bg-BG" sz="20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Шиваров</a:t>
            </a:r>
            <a:endParaRPr lang="bg-BG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742029"/>
          </a:xfrm>
        </p:spPr>
        <p:txBody>
          <a:bodyPr/>
          <a:lstStyle/>
          <a:p>
            <a:r>
              <a:rPr lang="bg-BG" dirty="0"/>
              <a:t>Въведение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2351666"/>
            <a:ext cx="7246374" cy="3642913"/>
          </a:xfrm>
        </p:spPr>
        <p:txBody>
          <a:bodyPr>
            <a:normAutofit/>
          </a:bodyPr>
          <a:lstStyle/>
          <a:p>
            <a:r>
              <a:rPr lang="ru-RU" sz="2800" dirty="0" err="1"/>
              <a:t>Разработване</a:t>
            </a:r>
            <a:r>
              <a:rPr lang="ru-RU" sz="2800" dirty="0"/>
              <a:t> на </a:t>
            </a:r>
            <a:r>
              <a:rPr lang="ru-RU" sz="2800" dirty="0" err="1"/>
              <a:t>софтуерно</a:t>
            </a:r>
            <a:r>
              <a:rPr lang="ru-RU" sz="2800" dirty="0"/>
              <a:t> приложение за </a:t>
            </a:r>
            <a:r>
              <a:rPr lang="ru-RU" sz="2800" dirty="0" err="1" smtClean="0"/>
              <a:t>валидация</a:t>
            </a:r>
            <a:r>
              <a:rPr lang="ru-RU" sz="2800" dirty="0" smtClean="0"/>
              <a:t> на текст чрез </a:t>
            </a:r>
            <a:r>
              <a:rPr lang="ru-RU" sz="2800" dirty="0" err="1" smtClean="0"/>
              <a:t>съпоставяне</a:t>
            </a:r>
            <a:r>
              <a:rPr lang="ru-RU" sz="2800" dirty="0" smtClean="0"/>
              <a:t> на </a:t>
            </a:r>
            <a:r>
              <a:rPr lang="ru-RU" sz="2800" dirty="0" err="1" smtClean="0"/>
              <a:t>фактите</a:t>
            </a:r>
            <a:r>
              <a:rPr lang="ru-RU" sz="2800" dirty="0" smtClean="0"/>
              <a:t> в него с </a:t>
            </a:r>
            <a:r>
              <a:rPr lang="ru-RU" sz="2800" dirty="0" err="1" smtClean="0"/>
              <a:t>факти</a:t>
            </a:r>
            <a:r>
              <a:rPr lang="ru-RU" sz="2800" dirty="0" smtClean="0"/>
              <a:t> в </a:t>
            </a:r>
            <a:r>
              <a:rPr lang="en-US" sz="2800" dirty="0" err="1" smtClean="0"/>
              <a:t>Wikidata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154830"/>
            <a:ext cx="7965461" cy="994164"/>
          </a:xfrm>
        </p:spPr>
        <p:txBody>
          <a:bodyPr/>
          <a:lstStyle/>
          <a:p>
            <a:r>
              <a:rPr lang="bg-BG" dirty="0"/>
              <a:t>Основни Функционалности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7AFE65-A0D7-6AF9-241E-29ABAA5EDB9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58839" y="2881125"/>
            <a:ext cx="743339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spcBef>
                <a:spcPts val="1200"/>
              </a:spcBef>
              <a:buNone/>
            </a:pPr>
            <a:r>
              <a:rPr lang="ru-RU" altLang="en-US" sz="2800" dirty="0">
                <a:solidFill>
                  <a:schemeClr val="accent6"/>
                </a:solidFill>
                <a:latin typeface="+mn-lt"/>
              </a:rPr>
              <a:t>1</a:t>
            </a:r>
            <a:r>
              <a:rPr lang="ru-RU" altLang="en-US" sz="2800" dirty="0" smtClean="0">
                <a:solidFill>
                  <a:schemeClr val="accent6"/>
                </a:solidFill>
                <a:latin typeface="+mn-lt"/>
              </a:rPr>
              <a:t>. </a:t>
            </a:r>
            <a:r>
              <a:rPr lang="ru-RU" altLang="en-US" sz="2800" dirty="0">
                <a:solidFill>
                  <a:schemeClr val="accent6"/>
                </a:solidFill>
                <a:latin typeface="+mn-lt"/>
              </a:rPr>
              <a:t>	</a:t>
            </a:r>
            <a:r>
              <a:rPr lang="ru-RU" altLang="en-US" sz="2800" dirty="0" err="1">
                <a:solidFill>
                  <a:schemeClr val="accent6"/>
                </a:solidFill>
                <a:latin typeface="+mn-lt"/>
              </a:rPr>
              <a:t>Въвеждане</a:t>
            </a:r>
            <a:r>
              <a:rPr lang="ru-RU" altLang="en-US" sz="2800" dirty="0">
                <a:solidFill>
                  <a:schemeClr val="accent6"/>
                </a:solidFill>
                <a:latin typeface="+mn-lt"/>
              </a:rPr>
              <a:t> на текст и </a:t>
            </a:r>
            <a:r>
              <a:rPr lang="ru-RU" altLang="en-US" sz="2800" dirty="0" err="1">
                <a:solidFill>
                  <a:schemeClr val="accent6"/>
                </a:solidFill>
                <a:latin typeface="+mn-lt"/>
              </a:rPr>
              <a:t>извличане</a:t>
            </a:r>
            <a:r>
              <a:rPr lang="ru-RU" altLang="en-US" sz="2800" dirty="0">
                <a:solidFill>
                  <a:schemeClr val="accent6"/>
                </a:solidFill>
                <a:latin typeface="+mn-lt"/>
              </a:rPr>
              <a:t> на </a:t>
            </a:r>
            <a:r>
              <a:rPr lang="ru-RU" altLang="en-US" sz="2800" dirty="0" err="1">
                <a:solidFill>
                  <a:schemeClr val="accent6"/>
                </a:solidFill>
                <a:latin typeface="+mn-lt"/>
              </a:rPr>
              <a:t>фактите</a:t>
            </a:r>
            <a:r>
              <a:rPr lang="ru-RU" altLang="en-US" sz="2800" dirty="0">
                <a:solidFill>
                  <a:schemeClr val="accent6"/>
                </a:solidFill>
                <a:latin typeface="+mn-lt"/>
              </a:rPr>
              <a:t> от </a:t>
            </a:r>
            <a:r>
              <a:rPr lang="ru-RU" altLang="en-US" sz="2800" dirty="0" smtClean="0">
                <a:solidFill>
                  <a:schemeClr val="accent6"/>
                </a:solidFill>
                <a:latin typeface="+mn-lt"/>
              </a:rPr>
              <a:t>него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altLang="en-US" sz="2800" dirty="0">
                <a:solidFill>
                  <a:schemeClr val="accent6"/>
                </a:solidFill>
                <a:latin typeface="+mn-lt"/>
              </a:rPr>
              <a:t>2.	</a:t>
            </a:r>
            <a:r>
              <a:rPr lang="ru-RU" altLang="en-US" sz="2800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ru-RU" altLang="en-US" sz="2800" dirty="0" err="1" smtClean="0">
                <a:solidFill>
                  <a:schemeClr val="accent6"/>
                </a:solidFill>
                <a:latin typeface="+mn-lt"/>
              </a:rPr>
              <a:t>Мапване</a:t>
            </a:r>
            <a:r>
              <a:rPr lang="ru-RU" altLang="en-US" sz="2800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ru-RU" altLang="en-US" sz="2800" dirty="0">
                <a:solidFill>
                  <a:schemeClr val="accent6"/>
                </a:solidFill>
                <a:latin typeface="+mn-lt"/>
              </a:rPr>
              <a:t>на </a:t>
            </a:r>
            <a:r>
              <a:rPr lang="ru-RU" altLang="en-US" sz="2800" dirty="0" err="1">
                <a:solidFill>
                  <a:schemeClr val="accent6"/>
                </a:solidFill>
                <a:latin typeface="+mn-lt"/>
              </a:rPr>
              <a:t>триплите</a:t>
            </a:r>
            <a:r>
              <a:rPr lang="ru-RU" altLang="en-US" sz="2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ru-RU" altLang="en-US" sz="2800" dirty="0" err="1">
                <a:solidFill>
                  <a:schemeClr val="accent6"/>
                </a:solidFill>
                <a:latin typeface="+mn-lt"/>
              </a:rPr>
              <a:t>към</a:t>
            </a:r>
            <a:r>
              <a:rPr lang="ru-RU" altLang="en-US" sz="2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ru-RU" altLang="en-US" sz="2800" dirty="0" err="1">
                <a:solidFill>
                  <a:schemeClr val="accent6"/>
                </a:solidFill>
                <a:latin typeface="+mn-lt"/>
              </a:rPr>
              <a:t>Wikidata</a:t>
            </a:r>
            <a:r>
              <a:rPr lang="ru-RU" altLang="en-US" sz="2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ru-RU" altLang="en-US" sz="2800" dirty="0" err="1">
                <a:solidFill>
                  <a:schemeClr val="accent6"/>
                </a:solidFill>
                <a:latin typeface="+mn-lt"/>
              </a:rPr>
              <a:t>обекти</a:t>
            </a:r>
            <a:r>
              <a:rPr lang="ru-RU" altLang="en-US" sz="2800" dirty="0">
                <a:solidFill>
                  <a:schemeClr val="accent6"/>
                </a:solidFill>
                <a:latin typeface="+mn-lt"/>
              </a:rPr>
              <a:t> и </a:t>
            </a:r>
            <a:r>
              <a:rPr lang="ru-RU" altLang="en-US" sz="2800" dirty="0" err="1">
                <a:solidFill>
                  <a:schemeClr val="accent6"/>
                </a:solidFill>
                <a:latin typeface="+mn-lt"/>
              </a:rPr>
              <a:t>релации</a:t>
            </a:r>
            <a:r>
              <a:rPr lang="ru-RU" altLang="en-US" sz="2800" dirty="0">
                <a:solidFill>
                  <a:schemeClr val="accent6"/>
                </a:solidFill>
                <a:latin typeface="+mn-lt"/>
              </a:rPr>
              <a:t> и проверка на </a:t>
            </a:r>
            <a:r>
              <a:rPr lang="ru-RU" altLang="en-US" sz="2800" dirty="0" err="1">
                <a:solidFill>
                  <a:schemeClr val="accent6"/>
                </a:solidFill>
                <a:latin typeface="+mn-lt"/>
              </a:rPr>
              <a:t>тяхната</a:t>
            </a:r>
            <a:r>
              <a:rPr lang="ru-RU" altLang="en-US" sz="280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ru-RU" altLang="en-US" sz="2800" dirty="0" err="1">
                <a:solidFill>
                  <a:schemeClr val="accent6"/>
                </a:solidFill>
                <a:latin typeface="+mn-lt"/>
              </a:rPr>
              <a:t>достоверност</a:t>
            </a:r>
            <a:endParaRPr lang="en-US" altLang="en-US" sz="28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1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59778" y="2862240"/>
            <a:ext cx="7965460" cy="2644572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ts val="1200"/>
              </a:spcBef>
              <a:spcAft>
                <a:spcPct val="0"/>
              </a:spcAft>
              <a:buNone/>
              <a:tabLst>
                <a:tab pos="5937250" algn="r"/>
              </a:tabLst>
            </a:pPr>
            <a:r>
              <a:rPr lang="en-US" altLang="en-US" sz="2800" dirty="0" smtClean="0"/>
              <a:t>3.</a:t>
            </a:r>
            <a:r>
              <a:rPr lang="bg-BG" altLang="en-US" sz="2800" dirty="0" smtClean="0"/>
              <a:t> </a:t>
            </a:r>
            <a:r>
              <a:rPr lang="en-US" altLang="en-US" sz="2800" dirty="0" smtClean="0"/>
              <a:t>Forward chaining</a:t>
            </a:r>
            <a:endParaRPr lang="bg-BG" altLang="en-US" sz="2800" dirty="0" smtClean="0"/>
          </a:p>
          <a:p>
            <a:pPr marL="0" indent="0" eaLnBrk="0" fontAlgn="base" hangingPunct="0">
              <a:spcBef>
                <a:spcPts val="1200"/>
              </a:spcBef>
              <a:spcAft>
                <a:spcPct val="0"/>
              </a:spcAft>
              <a:buNone/>
              <a:tabLst>
                <a:tab pos="5937250" algn="r"/>
              </a:tabLst>
            </a:pPr>
            <a:r>
              <a:rPr lang="ru-RU" altLang="en-US" sz="2800" dirty="0" smtClean="0"/>
              <a:t>4. </a:t>
            </a:r>
            <a:r>
              <a:rPr lang="ru-RU" altLang="en-US" sz="2800" dirty="0" err="1" smtClean="0"/>
              <a:t>Добавяне</a:t>
            </a:r>
            <a:r>
              <a:rPr lang="ru-RU" altLang="en-US" sz="2800" dirty="0" smtClean="0"/>
              <a:t> </a:t>
            </a:r>
            <a:r>
              <a:rPr lang="ru-RU" altLang="en-US" sz="2800" dirty="0"/>
              <a:t>на </a:t>
            </a:r>
            <a:r>
              <a:rPr lang="ru-RU" altLang="en-US" sz="2800" dirty="0" err="1"/>
              <a:t>подобни</a:t>
            </a:r>
            <a:r>
              <a:rPr lang="ru-RU" altLang="en-US" sz="2800" dirty="0"/>
              <a:t> </a:t>
            </a:r>
            <a:r>
              <a:rPr lang="ru-RU" altLang="en-US" sz="2800" dirty="0" err="1"/>
              <a:t>релации</a:t>
            </a:r>
            <a:endParaRPr lang="bg-BG" altLang="en-US" sz="2800" dirty="0" smtClean="0"/>
          </a:p>
          <a:p>
            <a:pPr marL="514350" indent="-514350" eaLnBrk="0" fontAlgn="base" hangingPunct="0">
              <a:spcBef>
                <a:spcPts val="1200"/>
              </a:spcBef>
              <a:spcAft>
                <a:spcPct val="0"/>
              </a:spcAft>
              <a:buFont typeface="+mj-lt"/>
              <a:buAutoNum type="arabicPeriod" startAt="3"/>
              <a:tabLst>
                <a:tab pos="5937250" algn="r"/>
              </a:tabLst>
            </a:pPr>
            <a:endParaRPr lang="en-US" alt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1F1B4C-8DED-A92C-08A4-E373A849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0" y="1057275"/>
            <a:ext cx="7964488" cy="993775"/>
          </a:xfrm>
        </p:spPr>
        <p:txBody>
          <a:bodyPr/>
          <a:lstStyle/>
          <a:p>
            <a:r>
              <a:rPr lang="bg-BG" dirty="0"/>
              <a:t>Основни Функционалности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594853"/>
            <a:ext cx="7796213" cy="1222375"/>
          </a:xfrm>
        </p:spPr>
        <p:txBody>
          <a:bodyPr/>
          <a:lstStyle/>
          <a:p>
            <a:pPr algn="ctr"/>
            <a:r>
              <a:rPr lang="bg-BG" sz="4500" dirty="0"/>
              <a:t>Демонстрация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1270965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{11DA9A32-5284-4115-B673-C512F242260C}tf78438558_win32</Template>
  <TotalTime>227</TotalTime>
  <Words>44</Words>
  <Application>Microsoft Office PowerPoint</Application>
  <PresentationFormat>Widescreen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Custom</vt:lpstr>
      <vt:lpstr>Валидация на достоверност на информация</vt:lpstr>
      <vt:lpstr>Въведение</vt:lpstr>
      <vt:lpstr>Основни Функционалности</vt:lpstr>
      <vt:lpstr>Основни Функционалности</vt:lpstr>
      <vt:lpstr>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Валидация на достоверност на информация</dc:title>
  <dc:subject/>
  <dc:creator>Neli Uzunova</dc:creator>
  <cp:lastModifiedBy>Stoyan Nikolov</cp:lastModifiedBy>
  <cp:revision>14</cp:revision>
  <dcterms:created xsi:type="dcterms:W3CDTF">2024-06-20T11:45:40Z</dcterms:created>
  <dcterms:modified xsi:type="dcterms:W3CDTF">2024-06-23T12:57:13Z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