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86" r:id="rId12"/>
    <p:sldId id="387" r:id="rId13"/>
    <p:sldId id="389" r:id="rId14"/>
    <p:sldId id="390" r:id="rId15"/>
    <p:sldId id="391" r:id="rId16"/>
    <p:sldId id="345" r:id="rId17"/>
    <p:sldId id="376" r:id="rId18"/>
    <p:sldId id="370" r:id="rId19"/>
    <p:sldId id="385" r:id="rId20"/>
    <p:sldId id="383" r:id="rId21"/>
    <p:sldId id="384" r:id="rId22"/>
    <p:sldId id="372" r:id="rId23"/>
    <p:sldId id="373" r:id="rId24"/>
    <p:sldId id="374" r:id="rId25"/>
    <p:sldId id="354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29-May-13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doncho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itgeorge.ne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pub/pavel-kolev/35/913/12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archive/web-client-side-development" TargetMode="External"/><Relationship Id="rId2" Type="http://schemas.openxmlformats.org/officeDocument/2006/relationships/hyperlink" Target="http://academy.telerik.com/student-courses/archive/web-design-html-5-css-3-javascri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7" Type="http://schemas.openxmlformats.org/officeDocument/2006/relationships/image" Target="../media/image41.gif"/><Relationship Id="rId2" Type="http://schemas.openxmlformats.org/officeDocument/2006/relationships/hyperlink" Target="http://www.quirksmode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hyperlink" Target="http://shop.oreilly.com/product/9780596517748.d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application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87" TargetMode="Externa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Applications: 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and AJAX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HTTP protocol,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transfer formats - </a:t>
            </a:r>
            <a:r>
              <a:rPr lang="en-US" dirty="0" err="1" smtClean="0"/>
              <a:t>json</a:t>
            </a:r>
            <a:r>
              <a:rPr lang="en-US" dirty="0" smtClean="0"/>
              <a:t>, xml, </a:t>
            </a:r>
            <a:r>
              <a:rPr lang="en-US" dirty="0" err="1" smtClean="0"/>
              <a:t>jsonp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Consuming External Data and AJAX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HTTP requests with pure JS and with jQuery</a:t>
            </a:r>
          </a:p>
          <a:p>
            <a:pPr>
              <a:lnSpc>
                <a:spcPct val="100000"/>
              </a:lnSpc>
            </a:pPr>
            <a:r>
              <a:rPr lang="en-US" dirty="0"/>
              <a:t>Using third-party JavaScript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famous JavaScript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Facebook Open Graph, Google API, Twitter, etc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33078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Developing single-page application with jQuery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Consuming REST web services with jQuery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Developing single-page application with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03242"/>
            <a:ext cx="2932268" cy="1949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03242"/>
            <a:ext cx="2596333" cy="1949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5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516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</a:t>
            </a:r>
            <a:r>
              <a:rPr lang="en-US" dirty="0"/>
              <a:t>competitions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first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and 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http://minkov.it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donchominkov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0" y="1295400"/>
            <a:ext cx="1662544" cy="1981200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itgeorge.net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595"/>
          <a:stretch/>
        </p:blipFill>
        <p:spPr bwMode="auto">
          <a:xfrm>
            <a:off x="6705600" y="1312127"/>
            <a:ext cx="1676400" cy="1964473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1" y="1312127"/>
            <a:ext cx="1688036" cy="1964473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Pavel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Kolev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Web Developer and Tech Lead</a:t>
            </a:r>
            <a:br>
              <a:rPr lang="en-US" dirty="0" smtClean="0"/>
            </a:br>
            <a:r>
              <a:rPr lang="en-US" dirty="0" smtClean="0"/>
              <a:t>@ ISG Technology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Champion in Telerik Academy </a:t>
            </a:r>
            <a:br>
              <a:rPr lang="en-US" dirty="0" smtClean="0"/>
            </a:br>
            <a:r>
              <a:rPr lang="en-US" dirty="0" smtClean="0"/>
              <a:t>web and mobile courses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NASA champion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E-mail</a:t>
            </a:r>
            <a:r>
              <a:rPr lang="en-US" dirty="0"/>
              <a:t>: </a:t>
            </a:r>
            <a:r>
              <a:rPr lang="en-US" dirty="0" err="1"/>
              <a:t>i.pavelkolev</a:t>
            </a:r>
            <a:r>
              <a:rPr lang="en-US" dirty="0"/>
              <a:t> [at] gmail.com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Site: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pavelkolev.com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http://www.linkedin.com/pub/pavel-kolev/35/913/126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Applications: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17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Academy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400"/>
              </a:spcBef>
            </a:pPr>
            <a:r>
              <a:rPr lang="en-US" dirty="0" smtClean="0"/>
              <a:t>Web </a:t>
            </a:r>
            <a:r>
              <a:rPr lang="en-US" dirty="0"/>
              <a:t>Design with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and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All </a:t>
            </a:r>
            <a:r>
              <a:rPr lang="en-US" dirty="0">
                <a:solidFill>
                  <a:srgbClr val="EBFFD2"/>
                </a:solidFill>
              </a:rPr>
              <a:t>Software Academy courses in one </a:t>
            </a:r>
            <a:r>
              <a:rPr lang="en-US" dirty="0" smtClean="0">
                <a:solidFill>
                  <a:srgbClr val="EBFFD2"/>
                </a:solidFill>
              </a:rPr>
              <a:t>place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HTML, CSS, JavaScript and JS Libraries</a:t>
            </a:r>
          </a:p>
          <a:p>
            <a:pPr lvl="2"/>
            <a:endParaRPr lang="en-US" sz="3200" dirty="0">
              <a:solidFill>
                <a:srgbClr val="EBFFD2"/>
              </a:solidFill>
            </a:endParaRPr>
          </a:p>
          <a:p>
            <a:pPr lvl="2"/>
            <a:endParaRPr lang="en-US" sz="3200" dirty="0" smtClean="0">
              <a:solidFill>
                <a:srgbClr val="EBFFD2"/>
              </a:solidFill>
            </a:endParaRPr>
          </a:p>
          <a:p>
            <a:r>
              <a:rPr lang="en-US" sz="3600" dirty="0"/>
              <a:t>Web Client-Side </a:t>
            </a:r>
            <a:r>
              <a:rPr lang="en-US" sz="3600" dirty="0" smtClean="0"/>
              <a:t>Development</a:t>
            </a:r>
          </a:p>
          <a:p>
            <a:pPr lvl="1"/>
            <a:r>
              <a:rPr lang="en-US" sz="3400" dirty="0" smtClean="0"/>
              <a:t>A basic and very similar course</a:t>
            </a:r>
          </a:p>
          <a:p>
            <a:pPr lvl="1"/>
            <a:endParaRPr lang="en-US" sz="3400" dirty="0">
              <a:solidFill>
                <a:srgbClr val="EBFFD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2819400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http://academy.telerik.com/student-courses/</a:t>
            </a:r>
            <a:b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archive/web-design-html-5-css-3-javascript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5562600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academy.telerik.com/student-courses/archive/web-client-side-development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JS Apps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3801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Mozilla Development Network (MDN)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Mostly used for the presentations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place where all masters contribute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7315200" cy="47244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2"/>
              </a:rPr>
              <a:t>“PPK on JavaScript”</a:t>
            </a:r>
            <a:r>
              <a:rPr lang="en-US" sz="2800" dirty="0" smtClean="0"/>
              <a:t>,                                         Peter Paul-Koch, New Riders 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2006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9780321423306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Eloquent 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Marijn</a:t>
            </a:r>
            <a:r>
              <a:rPr lang="en-US" sz="2800" dirty="0"/>
              <a:t> </a:t>
            </a:r>
            <a:r>
              <a:rPr lang="en-US" sz="2800" dirty="0" err="1" smtClean="0"/>
              <a:t>Haverbeke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Free Book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>
                <a:hlinkClick r:id="rId4"/>
              </a:rPr>
              <a:t>JavaScript: The Good Parts</a:t>
            </a:r>
            <a:r>
              <a:rPr lang="en-US" sz="2800" dirty="0" smtClean="0"/>
              <a:t>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O’Reilly Media/Yahoo </a:t>
            </a:r>
            <a:r>
              <a:rPr lang="en-US" sz="2800" dirty="0" smtClean="0"/>
              <a:t>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9780596517748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1447800"/>
            <a:ext cx="9201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oquentjavascript.net/img/e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743200"/>
            <a:ext cx="9236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245865"/>
            <a:ext cx="92989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Applications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academy.telerik.com/student-courses/web-design-and-ui/javascript-applications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telerikacademy.com/Courses/Courses/Details/87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JavaScript Applications: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Introduction</a:t>
            </a:r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Applications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The Course to become a real JS Ninja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JavaScript Applications</a:t>
            </a:r>
          </a:p>
          <a:p>
            <a:pPr lvl="1"/>
            <a:r>
              <a:rPr lang="en-US" dirty="0" smtClean="0"/>
              <a:t>The next course from JavaScript development</a:t>
            </a:r>
          </a:p>
          <a:p>
            <a:pPr lvl="1"/>
            <a:r>
              <a:rPr lang="en-US" dirty="0" smtClean="0"/>
              <a:t>Building a client-side application with JavaScript</a:t>
            </a:r>
          </a:p>
          <a:p>
            <a:r>
              <a:rPr lang="en-US" dirty="0" smtClean="0"/>
              <a:t>Lectures twice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One big problem for 5-6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146992"/>
            <a:ext cx="8534400" cy="677816"/>
          </a:xfrm>
        </p:spPr>
        <p:txBody>
          <a:bodyPr/>
          <a:lstStyle/>
          <a:p>
            <a:r>
              <a:rPr lang="en-US" dirty="0" smtClean="0"/>
              <a:t>JavaScript Applications: 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Applications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JavaScript: Good Practices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Naming identifiers, Strict mode, scoping, the this object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 </a:t>
            </a:r>
            <a:br>
              <a:rPr lang="en-US" dirty="0" smtClean="0"/>
            </a:br>
            <a:r>
              <a:rPr lang="en-US" dirty="0" smtClean="0"/>
              <a:t>Course 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3810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Advanced 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Classical and Prototypal Inheritance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Namespaces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Modules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4523913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JavaScript Libraries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are JS libraries?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quick overview of libraries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DOM manipulation, OOP, AJAX, structure and more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jQuery Overview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Selectors, DOM manipulation, </a:t>
            </a:r>
            <a:br>
              <a:rPr lang="en-US" dirty="0" smtClean="0"/>
            </a:br>
            <a:r>
              <a:rPr lang="en-US" dirty="0" smtClean="0"/>
              <a:t>events, DOM traversal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19130"/>
            <a:ext cx="2076450" cy="15573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Promises and Asynchronous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Callback-oriented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Promises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jQuery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Usage of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Developing Custom 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Libraries </a:t>
            </a:r>
            <a:r>
              <a:rPr lang="en-US" dirty="0"/>
              <a:t>for Unit Testing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JsUnit, QUnit, </a:t>
            </a:r>
            <a:r>
              <a:rPr lang="en-US" dirty="0" smtClean="0"/>
              <a:t>Jasmine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1979</TotalTime>
  <Words>647</Words>
  <Application>Microsoft Office PowerPoint</Application>
  <PresentationFormat>On-screen Show (4:3)</PresentationFormat>
  <Paragraphs>187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JavaScript Applications: Course Introduction</vt:lpstr>
      <vt:lpstr>Table of Contents</vt:lpstr>
      <vt:lpstr>JavaScript Applications</vt:lpstr>
      <vt:lpstr>What's Coming Next?</vt:lpstr>
      <vt:lpstr>JavaScript Applications: Course Program</vt:lpstr>
      <vt:lpstr>JavaScript Applications: Course Program</vt:lpstr>
      <vt:lpstr>JavaScript Applications:   Course Program (2)</vt:lpstr>
      <vt:lpstr>JavaScript Applications:   Course Program (3)</vt:lpstr>
      <vt:lpstr>JavaScript Applications:   Course Program (4)</vt:lpstr>
      <vt:lpstr>JavaScript Applications:   Course Program (5)</vt:lpstr>
      <vt:lpstr>JavaScript Applications:   Course Program (5)</vt:lpstr>
      <vt:lpstr>The Trainers Team</vt:lpstr>
      <vt:lpstr>Trainers Team</vt:lpstr>
      <vt:lpstr>Trainers Team (2)</vt:lpstr>
      <vt:lpstr>Trainers Team (3)</vt:lpstr>
      <vt:lpstr>Evaluation </vt:lpstr>
      <vt:lpstr>JavaScript Applications: Evaluation</vt:lpstr>
      <vt:lpstr>Resources</vt:lpstr>
      <vt:lpstr>Telerik Academy Resources</vt:lpstr>
      <vt:lpstr>Online JavaScript Resources</vt:lpstr>
      <vt:lpstr>Recommended Books</vt:lpstr>
      <vt:lpstr>Course Web Site &amp; Forums</vt:lpstr>
      <vt:lpstr>Telerik Integrated Learning System (TILS)</vt:lpstr>
      <vt:lpstr>Required Software</vt:lpstr>
      <vt:lpstr>JavaScript Applications: 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780</cp:revision>
  <dcterms:created xsi:type="dcterms:W3CDTF">2007-12-08T16:03:35Z</dcterms:created>
  <dcterms:modified xsi:type="dcterms:W3CDTF">2013-05-29T06:20:16Z</dcterms:modified>
  <cp:category>software engineering</cp:category>
</cp:coreProperties>
</file>