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99" r:id="rId10"/>
    <p:sldId id="300" r:id="rId11"/>
    <p:sldId id="267" r:id="rId12"/>
    <p:sldId id="268" r:id="rId13"/>
    <p:sldId id="301" r:id="rId14"/>
    <p:sldId id="303" r:id="rId15"/>
    <p:sldId id="269" r:id="rId16"/>
    <p:sldId id="270" r:id="rId17"/>
    <p:sldId id="304" r:id="rId18"/>
    <p:sldId id="305" r:id="rId19"/>
    <p:sldId id="306" r:id="rId20"/>
    <p:sldId id="307" r:id="rId21"/>
    <p:sldId id="2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3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05DD7D-F36C-4F99-AB54-E2ED06DC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53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05DD7D-F36C-4F99-AB54-E2ED06DC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1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4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53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057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6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91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6667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86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Libraries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find the hot water every time?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endParaRPr lang="en-US" dirty="0"/>
          </a:p>
        </p:txBody>
      </p:sp>
      <p:pic>
        <p:nvPicPr>
          <p:cNvPr id="1026" name="Picture 2" descr="http://www.vishalkumar.in/wp-content/uploads/2010/02/jqueryslid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2" t="9002" r="11752" b="53034"/>
          <a:stretch/>
        </p:blipFill>
        <p:spPr bwMode="auto">
          <a:xfrm>
            <a:off x="5715000" y="5036647"/>
            <a:ext cx="2834366" cy="105591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opensourcehunter.com/wp-content/uploads/2010/05/a-collection-of-cool-mootools-plugin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2" b="39556"/>
          <a:stretch/>
        </p:blipFill>
        <p:spPr bwMode="auto">
          <a:xfrm>
            <a:off x="5715000" y="895542"/>
            <a:ext cx="2667000" cy="80602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.viralpatel.net/dojo-toolkit-javascript-framework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76800"/>
            <a:ext cx="1486244" cy="131004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eveloper.yahoo.com/yui/assets/yuili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144" y="545001"/>
            <a:ext cx="2095500" cy="1297598"/>
          </a:xfrm>
          <a:prstGeom prst="roundRect">
            <a:avLst>
              <a:gd name="adj" fmla="val 436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MooTools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MooTools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9216"/>
            <a:ext cx="8686800" cy="30743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Created 2005 by </a:t>
            </a:r>
            <a:r>
              <a:rPr lang="en-US" dirty="0" err="1" smtClean="0"/>
              <a:t>Vallerio</a:t>
            </a:r>
            <a:r>
              <a:rPr lang="en-US" dirty="0" smtClean="0"/>
              <a:t> </a:t>
            </a:r>
            <a:r>
              <a:rPr lang="en-US" dirty="0" err="1" smtClean="0"/>
              <a:t>Proietti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Initially </a:t>
            </a:r>
            <a:r>
              <a:rPr lang="en-US" dirty="0" err="1" smtClean="0"/>
              <a:t>moo.fx</a:t>
            </a:r>
            <a:r>
              <a:rPr lang="en-US" dirty="0" smtClean="0"/>
              <a:t> was a FX lib for prototype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Developed over the years as a separate lib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 inspired by Prototype, but different: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Object creation, DOM query, traversal, </a:t>
            </a:r>
            <a:r>
              <a:rPr lang="en-US" dirty="0" err="1" smtClean="0"/>
              <a:t>manip</a:t>
            </a:r>
            <a:r>
              <a:rPr lang="en-US" dirty="0" smtClean="0"/>
              <a:t>, events, Ajax, utility methods…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334604"/>
            <a:ext cx="8153400" cy="1938992"/>
          </a:xfrm>
        </p:spPr>
        <p:txBody>
          <a:bodyPr/>
          <a:lstStyle/>
          <a:p>
            <a:r>
              <a:rPr lang="en-US" dirty="0"/>
              <a:t>var items = $$("</a:t>
            </a:r>
            <a:r>
              <a:rPr lang="en-US" dirty="0" err="1"/>
              <a:t>ul.widget</a:t>
            </a:r>
            <a:r>
              <a:rPr lang="en-US" dirty="0"/>
              <a:t> li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en-US" dirty="0" smtClean="0"/>
              <a:t>for(var </a:t>
            </a:r>
            <a:r>
              <a:rPr lang="en-US" dirty="0"/>
              <a:t>i = 0,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items.length</a:t>
            </a:r>
            <a:r>
              <a:rPr lang="en-US" dirty="0"/>
              <a:t>; i &lt; </a:t>
            </a:r>
            <a:r>
              <a:rPr lang="en-US" dirty="0" err="1"/>
              <a:t>len</a:t>
            </a:r>
            <a:r>
              <a:rPr lang="en-US" dirty="0"/>
              <a:t>; i+=1){</a:t>
            </a:r>
          </a:p>
          <a:p>
            <a:r>
              <a:rPr lang="en-US" dirty="0" smtClean="0"/>
              <a:t>  </a:t>
            </a:r>
            <a:r>
              <a:rPr lang="en-US" dirty="0"/>
              <a:t>items[i].</a:t>
            </a:r>
            <a:r>
              <a:rPr lang="en-US" dirty="0" err="1"/>
              <a:t>addEvent</a:t>
            </a:r>
            <a:r>
              <a:rPr lang="en-US" dirty="0"/>
              <a:t>("click", function(</a:t>
            </a:r>
            <a:r>
              <a:rPr lang="en-US" dirty="0" err="1"/>
              <a:t>ev</a:t>
            </a:r>
            <a:r>
              <a:rPr lang="en-US" dirty="0"/>
              <a:t>){</a:t>
            </a:r>
          </a:p>
          <a:p>
            <a:r>
              <a:rPr lang="en-US" dirty="0"/>
              <a:t>    </a:t>
            </a:r>
            <a:r>
              <a:rPr lang="en-US" dirty="0" smtClean="0"/>
              <a:t>console.log(</a:t>
            </a:r>
            <a:r>
              <a:rPr lang="en-US" dirty="0" err="1" smtClean="0"/>
              <a:t>ev.target.innerHTML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Mootools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998"/>
          </a:xfrm>
        </p:spPr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08993"/>
            <a:ext cx="8153400" cy="5016758"/>
          </a:xfrm>
        </p:spPr>
        <p:txBody>
          <a:bodyPr/>
          <a:lstStyle/>
          <a:p>
            <a:r>
              <a:rPr lang="en-US" dirty="0"/>
              <a:t>var Person = new Class({</a:t>
            </a:r>
          </a:p>
          <a:p>
            <a:r>
              <a:rPr lang="en-US" dirty="0"/>
              <a:t>  initialize: function(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this.fname</a:t>
            </a:r>
            <a:r>
              <a:rPr lang="en-US" dirty="0"/>
              <a:t> =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this.lname</a:t>
            </a:r>
            <a:r>
              <a:rPr lang="en-US" dirty="0"/>
              <a:t> = 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</a:t>
            </a:r>
            <a:r>
              <a:rPr lang="en-US" dirty="0" err="1"/>
              <a:t>fullname</a:t>
            </a:r>
            <a:r>
              <a:rPr lang="en-US" dirty="0"/>
              <a:t>: function() {</a:t>
            </a:r>
          </a:p>
          <a:p>
            <a:r>
              <a:rPr lang="en-US" dirty="0"/>
              <a:t>    return </a:t>
            </a:r>
            <a:r>
              <a:rPr lang="en-US" dirty="0" err="1"/>
              <a:t>this.fname</a:t>
            </a:r>
            <a:r>
              <a:rPr lang="en-US" dirty="0"/>
              <a:t> + " " + </a:t>
            </a:r>
            <a:r>
              <a:rPr lang="en-US" dirty="0" err="1"/>
              <a:t>this.lname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r>
              <a:rPr lang="en-US" dirty="0"/>
              <a:t>var Jedi = new Class({</a:t>
            </a:r>
          </a:p>
          <a:p>
            <a:r>
              <a:rPr lang="en-US" dirty="0"/>
              <a:t>  Extends: Person,</a:t>
            </a:r>
          </a:p>
          <a:p>
            <a:r>
              <a:rPr lang="en-US" dirty="0"/>
              <a:t>  initialize: function(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specialization) {</a:t>
            </a:r>
          </a:p>
          <a:p>
            <a:r>
              <a:rPr lang="en-US" dirty="0"/>
              <a:t>    </a:t>
            </a:r>
            <a:r>
              <a:rPr lang="en-US" dirty="0" err="1"/>
              <a:t>this.parent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this.specialization</a:t>
            </a:r>
            <a:r>
              <a:rPr lang="en-US" dirty="0"/>
              <a:t> = specialization;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74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MooTools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Created 2006 by John </a:t>
            </a:r>
            <a:r>
              <a:rPr lang="en-US" dirty="0" err="1" smtClean="0"/>
              <a:t>Resig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Initially just selectors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Have become one of the most powerful and used </a:t>
            </a:r>
            <a:r>
              <a:rPr lang="en-US" dirty="0" err="1" smtClean="0"/>
              <a:t>js</a:t>
            </a:r>
            <a:r>
              <a:rPr lang="en-US" dirty="0" smtClean="0"/>
              <a:t> libraries in the web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query, traversal, </a:t>
            </a:r>
            <a:r>
              <a:rPr lang="en-US" dirty="0" err="1" smtClean="0"/>
              <a:t>manip</a:t>
            </a:r>
            <a:r>
              <a:rPr lang="en-US" dirty="0" smtClean="0"/>
              <a:t>, animations, Ajax, utility, plugins…</a:t>
            </a:r>
          </a:p>
        </p:txBody>
      </p:sp>
    </p:spTree>
    <p:extLst>
      <p:ext uri="{BB962C8B-B14F-4D97-AF65-F5344CB8AC3E}">
        <p14:creationId xmlns:p14="http://schemas.microsoft.com/office/powerpoint/2010/main" val="1142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6594"/>
            <a:ext cx="8686800" cy="584775"/>
          </a:xfrm>
        </p:spPr>
        <p:txBody>
          <a:bodyPr/>
          <a:lstStyle/>
          <a:p>
            <a:r>
              <a:rPr lang="en-US" sz="3200" dirty="0" smtClean="0"/>
              <a:t>Sample code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2698594"/>
            <a:ext cx="8153400" cy="2554545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header = $("#header");</a:t>
            </a:r>
          </a:p>
          <a:p>
            <a:r>
              <a:rPr lang="en-US" dirty="0" err="1" smtClean="0"/>
              <a:t>header.on</a:t>
            </a:r>
            <a:r>
              <a:rPr lang="en-US" dirty="0" smtClean="0"/>
              <a:t>("</a:t>
            </a:r>
            <a:r>
              <a:rPr lang="en-US" dirty="0"/>
              <a:t>click", function() {</a:t>
            </a:r>
          </a:p>
          <a:p>
            <a:r>
              <a:rPr lang="en-US" dirty="0"/>
              <a:t>	alert("Yay ... clicked :) ");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smtClean="0"/>
              <a:t>$("</a:t>
            </a:r>
            <a:r>
              <a:rPr lang="en-US" dirty="0" err="1" smtClean="0"/>
              <a:t>ul</a:t>
            </a:r>
            <a:r>
              <a:rPr lang="en-US" dirty="0" smtClean="0"/>
              <a:t> li </a:t>
            </a:r>
            <a:r>
              <a:rPr lang="en-US" dirty="0" err="1" smtClean="0"/>
              <a:t>a.selected</a:t>
            </a:r>
            <a:r>
              <a:rPr lang="en-US" dirty="0" smtClean="0"/>
              <a:t>").</a:t>
            </a:r>
            <a:r>
              <a:rPr lang="en-US" dirty="0"/>
              <a:t>remove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$(".tabs").tabs();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JavaScript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430" y="3812379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Knockout is a framework that offers a MVVM design of an JavaScript application:</a:t>
            </a:r>
          </a:p>
          <a:p>
            <a:pPr lvl="1"/>
            <a:r>
              <a:rPr lang="en-US" dirty="0" smtClean="0"/>
              <a:t>Model holding the app data</a:t>
            </a:r>
          </a:p>
          <a:p>
            <a:pPr lvl="1"/>
            <a:r>
              <a:rPr lang="en-US" dirty="0" smtClean="0"/>
              <a:t>ViewModel with the behavior of the app</a:t>
            </a:r>
          </a:p>
          <a:p>
            <a:pPr lvl="1"/>
            <a:r>
              <a:rPr lang="en-US" dirty="0" smtClean="0"/>
              <a:t>View that binds to the ViewModel</a:t>
            </a:r>
          </a:p>
          <a:p>
            <a:r>
              <a:rPr lang="en-US" dirty="0" smtClean="0"/>
              <a:t>Primary features: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Templating</a:t>
            </a:r>
          </a:p>
          <a:p>
            <a:pPr lvl="1"/>
            <a:r>
              <a:rPr lang="en-US" dirty="0" smtClean="0"/>
              <a:t>Observable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6524" y="932112"/>
            <a:ext cx="8537331" cy="1631216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ul</a:t>
            </a:r>
            <a:r>
              <a:rPr lang="en-US" dirty="0"/>
              <a:t> data-bind="foreach: people"&gt;</a:t>
            </a:r>
          </a:p>
          <a:p>
            <a:r>
              <a:rPr lang="en-US" dirty="0" smtClean="0"/>
              <a:t>  </a:t>
            </a:r>
            <a:r>
              <a:rPr lang="en-US" dirty="0"/>
              <a:t>&lt;li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data-bind="text: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(), 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     click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root.changeSelected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&gt;</a:t>
            </a:r>
          </a:p>
          <a:p>
            <a:r>
              <a:rPr lang="en-US" dirty="0" smtClean="0"/>
              <a:t>  </a:t>
            </a:r>
            <a:r>
              <a:rPr lang="en-US" dirty="0"/>
              <a:t>&lt;/li&gt;  </a:t>
            </a:r>
          </a:p>
          <a:p>
            <a:r>
              <a:rPr lang="en-US" dirty="0" smtClean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16524" y="2712757"/>
            <a:ext cx="853733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[{ </a:t>
            </a:r>
            <a:r>
              <a:rPr lang="en-US" dirty="0" err="1"/>
              <a:t>firstName</a:t>
            </a:r>
            <a:r>
              <a:rPr lang="en-US" dirty="0"/>
              <a:t>: "Anakin", </a:t>
            </a:r>
            <a:r>
              <a:rPr lang="en-US" dirty="0" err="1"/>
              <a:t>lastName</a:t>
            </a:r>
            <a:r>
              <a:rPr lang="en-US" dirty="0"/>
              <a:t>: "Skywalker" },</a:t>
            </a:r>
          </a:p>
          <a:p>
            <a:r>
              <a:rPr lang="en-US" dirty="0"/>
              <a:t> { </a:t>
            </a:r>
            <a:r>
              <a:rPr lang="en-US" dirty="0" err="1"/>
              <a:t>firstName</a:t>
            </a:r>
            <a:r>
              <a:rPr lang="en-US" dirty="0"/>
              <a:t>: "Obi Wan", </a:t>
            </a:r>
            <a:r>
              <a:rPr lang="en-US" dirty="0" err="1"/>
              <a:t>lastName</a:t>
            </a:r>
            <a:r>
              <a:rPr lang="en-US" dirty="0"/>
              <a:t>: "Kenobi" },</a:t>
            </a:r>
          </a:p>
          <a:p>
            <a:r>
              <a:rPr lang="en-US" dirty="0"/>
              <a:t> { </a:t>
            </a:r>
            <a:r>
              <a:rPr lang="en-US" dirty="0" err="1"/>
              <a:t>firstName</a:t>
            </a:r>
            <a:r>
              <a:rPr lang="en-US" dirty="0"/>
              <a:t>: "Han", </a:t>
            </a:r>
            <a:r>
              <a:rPr lang="en-US" dirty="0" err="1"/>
              <a:t>lastName</a:t>
            </a:r>
            <a:r>
              <a:rPr lang="en-US" dirty="0"/>
              <a:t>: "Solo" }]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75584" y="2027091"/>
            <a:ext cx="1899141" cy="4616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View (HTML)</a:t>
            </a:r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05248" y="3262387"/>
            <a:ext cx="2048608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Model (JSON)</a:t>
            </a:r>
            <a:endParaRPr lang="en-US" sz="24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6524" y="3877849"/>
            <a:ext cx="853733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</a:t>
            </a:r>
            <a:r>
              <a:rPr lang="en-US" dirty="0" err="1"/>
              <a:t>vm</a:t>
            </a:r>
            <a:r>
              <a:rPr lang="en-US" dirty="0"/>
              <a:t> = {</a:t>
            </a:r>
          </a:p>
          <a:p>
            <a:r>
              <a:rPr lang="en-US" dirty="0"/>
              <a:t>  people: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ko.observableArray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([])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selectedItem</a:t>
            </a:r>
            <a:r>
              <a:rPr lang="en-US" dirty="0"/>
              <a:t>: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ko.observable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</a:p>
          <a:p>
            <a:r>
              <a:rPr lang="en-US" dirty="0"/>
              <a:t>}; </a:t>
            </a:r>
            <a:endParaRPr lang="en-US" dirty="0" smtClean="0"/>
          </a:p>
          <a:p>
            <a:r>
              <a:rPr lang="en-US" dirty="0" err="1" smtClean="0"/>
              <a:t>vm.changeSelected</a:t>
            </a:r>
            <a:r>
              <a:rPr lang="en-US" dirty="0" smtClean="0"/>
              <a:t> </a:t>
            </a:r>
            <a:r>
              <a:rPr lang="en-US" dirty="0"/>
              <a:t>= function(item) {</a:t>
            </a:r>
          </a:p>
          <a:p>
            <a:r>
              <a:rPr lang="en-US" dirty="0"/>
              <a:t>  </a:t>
            </a:r>
            <a:r>
              <a:rPr lang="en-US" dirty="0" err="1"/>
              <a:t>vm.selectedItem</a:t>
            </a:r>
            <a:r>
              <a:rPr lang="en-US" dirty="0"/>
              <a:t>(item);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ko.applyBindings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vm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646986" y="3873481"/>
            <a:ext cx="2206869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ViewModel (JS)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9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4354"/>
            <a:ext cx="8686800" cy="3543300"/>
          </a:xfrm>
        </p:spPr>
        <p:txBody>
          <a:bodyPr>
            <a:no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Library Overview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err="1" smtClean="0"/>
              <a:t>MooTools</a:t>
            </a:r>
            <a:endParaRPr lang="en-US" dirty="0" smtClean="0"/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Knockout</a:t>
            </a:r>
          </a:p>
        </p:txBody>
      </p:sp>
    </p:spTree>
    <p:extLst>
      <p:ext uri="{BB962C8B-B14F-4D97-AF65-F5344CB8AC3E}">
        <p14:creationId xmlns:p14="http://schemas.microsoft.com/office/powerpoint/2010/main" val="22194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Libraries</a:t>
            </a:r>
          </a:p>
        </p:txBody>
      </p:sp>
      <p:sp>
        <p:nvSpPr>
          <p:cNvPr id="5" name="TextBox 4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227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55278"/>
            <a:ext cx="7924800" cy="685800"/>
          </a:xfrm>
        </p:spPr>
        <p:txBody>
          <a:bodyPr/>
          <a:lstStyle/>
          <a:p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1769" y="3463617"/>
            <a:ext cx="2520462" cy="58084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JavaScript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39714"/>
            <a:ext cx="8686800" cy="54658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library</a:t>
            </a:r>
            <a:r>
              <a:rPr lang="en-US" dirty="0" smtClean="0"/>
              <a:t> is pre-written code that aims to facilitate and /or jump start development, especially AJAX based tasks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JS library: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around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 differences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Abstracts</a:t>
            </a:r>
            <a:r>
              <a:rPr lang="en-US" dirty="0" smtClean="0"/>
              <a:t> common 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Introduces means to simplify JS development</a:t>
            </a:r>
          </a:p>
        </p:txBody>
      </p:sp>
    </p:spTree>
    <p:extLst>
      <p:ext uri="{BB962C8B-B14F-4D97-AF65-F5344CB8AC3E}">
        <p14:creationId xmlns:p14="http://schemas.microsoft.com/office/powerpoint/2010/main" val="38408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or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 speaking, it’s just text, so pick your favorite</a:t>
            </a:r>
            <a:endParaRPr lang="en-US" dirty="0"/>
          </a:p>
          <a:p>
            <a:r>
              <a:rPr lang="en-US" dirty="0" smtClean="0"/>
              <a:t>Nevertheless mind that in order to call a library a framework, it needs:</a:t>
            </a:r>
          </a:p>
          <a:p>
            <a:pPr lvl="1"/>
            <a:r>
              <a:rPr lang="en-US" dirty="0" smtClean="0"/>
              <a:t>More features</a:t>
            </a:r>
          </a:p>
          <a:p>
            <a:pPr lvl="1"/>
            <a:r>
              <a:rPr lang="en-US" dirty="0" smtClean="0"/>
              <a:t>More cases</a:t>
            </a:r>
          </a:p>
          <a:p>
            <a:pPr lvl="1"/>
            <a:r>
              <a:rPr lang="en-US" dirty="0" smtClean="0"/>
              <a:t>Widgets</a:t>
            </a:r>
          </a:p>
          <a:p>
            <a:pPr lvl="1"/>
            <a:r>
              <a:rPr lang="en-US" dirty="0" smtClean="0"/>
              <a:t>A community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50834"/>
            <a:ext cx="7924800" cy="569120"/>
          </a:xfrm>
        </p:spPr>
        <p:txBody>
          <a:bodyPr/>
          <a:lstStyle/>
          <a:p>
            <a:r>
              <a:rPr lang="en-US" dirty="0" smtClean="0"/>
              <a:t>A brief, based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2005 by Sam Stephenson</a:t>
            </a:r>
          </a:p>
          <a:p>
            <a:r>
              <a:rPr lang="en-US" dirty="0" smtClean="0"/>
              <a:t>One of the corner stones of JS, IMO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Object creation, DOM query, traversal, </a:t>
            </a:r>
            <a:r>
              <a:rPr lang="en-US" dirty="0" err="1" smtClean="0"/>
              <a:t>manip</a:t>
            </a:r>
            <a:r>
              <a:rPr lang="en-US" dirty="0" smtClean="0"/>
              <a:t>, events, Ajax, utility methods…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7200" y="4281854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&lt;div id="header"&gt; …&lt;/div&gt;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var header = $("header");</a:t>
            </a:r>
          </a:p>
          <a:p>
            <a:r>
              <a:rPr lang="en-US" dirty="0" err="1" smtClean="0"/>
              <a:t>header.observe</a:t>
            </a:r>
            <a:r>
              <a:rPr lang="en-US" dirty="0"/>
              <a:t>("click", function() {</a:t>
            </a:r>
          </a:p>
          <a:p>
            <a:r>
              <a:rPr lang="en-US" dirty="0"/>
              <a:t>  alert("Yay ... clicked :) ");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Object Creation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975303"/>
            <a:ext cx="8153400" cy="5709255"/>
          </a:xfrm>
        </p:spPr>
        <p:txBody>
          <a:bodyPr/>
          <a:lstStyle/>
          <a:p>
            <a:r>
              <a:rPr lang="en-US" dirty="0"/>
              <a:t>var Person = </a:t>
            </a:r>
            <a:r>
              <a:rPr lang="en-US" dirty="0" err="1"/>
              <a:t>Class.create</a:t>
            </a:r>
            <a:r>
              <a:rPr lang="en-US" dirty="0"/>
              <a:t>({</a:t>
            </a:r>
          </a:p>
          <a:p>
            <a:r>
              <a:rPr lang="en-US" dirty="0"/>
              <a:t>  initialize: function(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this.fname</a:t>
            </a:r>
            <a:r>
              <a:rPr lang="en-US" dirty="0"/>
              <a:t> =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this.lname</a:t>
            </a:r>
            <a:r>
              <a:rPr lang="en-US" dirty="0"/>
              <a:t> = 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</a:t>
            </a:r>
            <a:r>
              <a:rPr lang="en-US" dirty="0" err="1"/>
              <a:t>fullName</a:t>
            </a:r>
            <a:r>
              <a:rPr lang="en-US" dirty="0"/>
              <a:t>: function() {</a:t>
            </a:r>
          </a:p>
          <a:p>
            <a:r>
              <a:rPr lang="en-US" dirty="0"/>
              <a:t>    return </a:t>
            </a:r>
            <a:r>
              <a:rPr lang="en-US" dirty="0" err="1"/>
              <a:t>this.fname</a:t>
            </a:r>
            <a:r>
              <a:rPr lang="en-US" dirty="0"/>
              <a:t> + " " + </a:t>
            </a:r>
            <a:r>
              <a:rPr lang="en-US" dirty="0" err="1"/>
              <a:t>this.lname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</a:t>
            </a:r>
            <a:r>
              <a:rPr lang="en-US" dirty="0"/>
              <a:t>Ninja = </a:t>
            </a:r>
            <a:r>
              <a:rPr lang="en-US" dirty="0" err="1"/>
              <a:t>Class.create</a:t>
            </a:r>
            <a:r>
              <a:rPr lang="en-US" dirty="0"/>
              <a:t>(Person, {</a:t>
            </a:r>
          </a:p>
          <a:p>
            <a:r>
              <a:rPr lang="en-US" dirty="0"/>
              <a:t>  initialize: function($super, attack) {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$super</a:t>
            </a:r>
            <a:r>
              <a:rPr lang="en-US" dirty="0"/>
              <a:t>("Unknown", "Unknown");</a:t>
            </a:r>
          </a:p>
          <a:p>
            <a:r>
              <a:rPr lang="en-US" dirty="0"/>
              <a:t>    </a:t>
            </a:r>
            <a:r>
              <a:rPr lang="en-US" dirty="0" err="1"/>
              <a:t>this.attack</a:t>
            </a:r>
            <a:r>
              <a:rPr lang="en-US" dirty="0"/>
              <a:t> = attack;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fight: function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return </a:t>
            </a:r>
            <a:r>
              <a:rPr lang="en-US" dirty="0"/>
              <a:t>"The ninja has an attack of " + </a:t>
            </a:r>
            <a:r>
              <a:rPr lang="en-US" dirty="0" err="1"/>
              <a:t>this.attack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2714</TotalTime>
  <Words>691</Words>
  <Application>Microsoft Office PowerPoint</Application>
  <PresentationFormat>On-screen Show 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Cambria</vt:lpstr>
      <vt:lpstr>Consolas</vt:lpstr>
      <vt:lpstr>Corbel</vt:lpstr>
      <vt:lpstr>Wingdings 2</vt:lpstr>
      <vt:lpstr>Telerik Academy</vt:lpstr>
      <vt:lpstr>JavaScript Libraries</vt:lpstr>
      <vt:lpstr>Table of Contents (2)</vt:lpstr>
      <vt:lpstr>JavaScript Libraries</vt:lpstr>
      <vt:lpstr>What is a JavaScript Library</vt:lpstr>
      <vt:lpstr>Library or Framework</vt:lpstr>
      <vt:lpstr>Prototype</vt:lpstr>
      <vt:lpstr>Prototype</vt:lpstr>
      <vt:lpstr>Prototype Object Creation</vt:lpstr>
      <vt:lpstr>Prototype </vt:lpstr>
      <vt:lpstr>MooTools</vt:lpstr>
      <vt:lpstr>MooTools</vt:lpstr>
      <vt:lpstr>Mootools syntax</vt:lpstr>
      <vt:lpstr>MooTools</vt:lpstr>
      <vt:lpstr>jQuery</vt:lpstr>
      <vt:lpstr>jQuery</vt:lpstr>
      <vt:lpstr>jQuery syntax</vt:lpstr>
      <vt:lpstr>Structure JavaScript Libraries</vt:lpstr>
      <vt:lpstr>Knockout.js</vt:lpstr>
      <vt:lpstr>Knockout.js Example</vt:lpstr>
      <vt:lpstr>Knockout</vt:lpstr>
      <vt:lpstr>JavaScript Libraries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146</cp:revision>
  <dcterms:created xsi:type="dcterms:W3CDTF">2013-05-20T15:13:28Z</dcterms:created>
  <dcterms:modified xsi:type="dcterms:W3CDTF">2013-06-05T09:22:18Z</dcterms:modified>
</cp:coreProperties>
</file>