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4FBE97B-C084-4D34-BD1B-068E2E4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4FBE97B-C084-4D34-BD1B-068E2E4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8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51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QUnit, Jasmine and JsUnit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000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QUnit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QUnit introduces a test method</a:t>
            </a:r>
          </a:p>
          <a:p>
            <a:pPr lvl="1"/>
            <a:r>
              <a:rPr lang="en-US" dirty="0" smtClean="0"/>
              <a:t>It takes two parameters</a:t>
            </a:r>
          </a:p>
          <a:p>
            <a:pPr lvl="2"/>
            <a:r>
              <a:rPr lang="en-US" dirty="0" smtClean="0"/>
              <a:t>A success message</a:t>
            </a:r>
          </a:p>
          <a:p>
            <a:pPr lvl="2"/>
            <a:r>
              <a:rPr lang="en-US" dirty="0" smtClean="0"/>
              <a:t>An a test function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79180"/>
            <a:ext cx="8077200" cy="1938992"/>
          </a:xfrm>
        </p:spPr>
        <p:txBody>
          <a:bodyPr/>
          <a:lstStyle/>
          <a:p>
            <a:r>
              <a:rPr lang="en-US" dirty="0" smtClean="0"/>
              <a:t>function sum(a, b){…}</a:t>
            </a:r>
          </a:p>
          <a:p>
            <a:endParaRPr lang="en-US" dirty="0" smtClean="0"/>
          </a:p>
          <a:p>
            <a:r>
              <a:rPr lang="en-US" dirty="0" smtClean="0"/>
              <a:t>test("Sum, when 2 and 3, should return 5", </a:t>
            </a:r>
          </a:p>
          <a:p>
            <a:r>
              <a:rPr lang="en-US" dirty="0"/>
              <a:t> </a:t>
            </a:r>
            <a:r>
              <a:rPr lang="en-US" dirty="0" smtClean="0"/>
              <a:t>function(){ </a:t>
            </a:r>
          </a:p>
          <a:p>
            <a:r>
              <a:rPr lang="en-US" dirty="0"/>
              <a:t> </a:t>
            </a:r>
            <a:r>
              <a:rPr lang="en-US" dirty="0" smtClean="0"/>
              <a:t>  ok(sum(2,3) === 5, "expected result is 5");</a:t>
            </a:r>
          </a:p>
          <a:p>
            <a:r>
              <a:rPr lang="en-US" dirty="0" smtClean="0"/>
              <a:t>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5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Unit 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5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28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Assertions are the actual test components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QUnit supports three types of assertions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ok(</a:t>
            </a:r>
            <a:r>
              <a:rPr lang="en-US" dirty="0" err="1" smtClean="0"/>
              <a:t>bool</a:t>
            </a:r>
            <a:r>
              <a:rPr lang="en-US" dirty="0" smtClean="0"/>
              <a:t> value [, message])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Checks if the value is TRUE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equal(actual, expected [, message])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Checks if actual and expected are equal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== operator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deepEqual</a:t>
            </a:r>
            <a:r>
              <a:rPr lang="en-US" dirty="0" smtClean="0"/>
              <a:t>(actual, expected [, message])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Deep recursive check, property by property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Also, does a strict check (type </a:t>
            </a:r>
            <a:r>
              <a:rPr lang="en-US" smtClean="0"/>
              <a:t>and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QUnit Assertions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5996"/>
            <a:ext cx="8686800" cy="553998"/>
          </a:xfrm>
        </p:spPr>
        <p:txBody>
          <a:bodyPr/>
          <a:lstStyle/>
          <a:p>
            <a:r>
              <a:rPr lang="en-US" dirty="0" smtClean="0"/>
              <a:t>Test methods can contain any number of asserts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9750" y="1741457"/>
            <a:ext cx="8703530" cy="4885953"/>
          </a:xfrm>
        </p:spPr>
        <p:txBody>
          <a:bodyPr/>
          <a:lstStyle/>
          <a:p>
            <a:r>
              <a:rPr lang="en-US" sz="1900" dirty="0" smtClean="0"/>
              <a:t>test("creating snake piece, should set correct values",  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function(){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</a:t>
            </a:r>
            <a:r>
              <a:rPr lang="en-US" sz="1050" dirty="0" smtClean="0"/>
              <a:t> </a:t>
            </a:r>
            <a:r>
              <a:rPr lang="en-US" sz="1900" dirty="0" smtClean="0"/>
              <a:t>position</a:t>
            </a:r>
            <a:r>
              <a:rPr lang="en-US" sz="1400" dirty="0" smtClean="0"/>
              <a:t> </a:t>
            </a:r>
            <a:r>
              <a:rPr lang="en-US" sz="1900" dirty="0" smtClean="0"/>
              <a:t>=</a:t>
            </a:r>
            <a:r>
              <a:rPr lang="en-US" sz="1400" dirty="0" smtClean="0"/>
              <a:t> </a:t>
            </a:r>
            <a:r>
              <a:rPr lang="en-US" sz="1900" dirty="0" smtClean="0"/>
              <a:t>{x:</a:t>
            </a:r>
            <a:r>
              <a:rPr lang="en-US" sz="1400" dirty="0" smtClean="0"/>
              <a:t> </a:t>
            </a:r>
            <a:r>
              <a:rPr lang="en-US" sz="1900" dirty="0" smtClean="0"/>
              <a:t>150,</a:t>
            </a:r>
            <a:r>
              <a:rPr lang="en-US" sz="1400" dirty="0" smtClean="0"/>
              <a:t> </a:t>
            </a:r>
            <a:r>
              <a:rPr lang="en-US" sz="1900" dirty="0" smtClean="0"/>
              <a:t>y:</a:t>
            </a:r>
            <a:r>
              <a:rPr lang="en-US" sz="1400" dirty="0" smtClean="0"/>
              <a:t> </a:t>
            </a:r>
            <a:r>
              <a:rPr lang="en-US" sz="1900" dirty="0" smtClean="0"/>
              <a:t>150},</a:t>
            </a:r>
            <a:r>
              <a:rPr lang="en-US" sz="1400" dirty="0" smtClean="0"/>
              <a:t> </a:t>
            </a:r>
            <a:r>
              <a:rPr lang="en-US" sz="1900" dirty="0" smtClean="0"/>
              <a:t>size</a:t>
            </a:r>
            <a:r>
              <a:rPr lang="en-US" sz="1400" dirty="0" smtClean="0"/>
              <a:t> </a:t>
            </a:r>
            <a:r>
              <a:rPr lang="en-US" sz="1900" dirty="0" smtClean="0"/>
              <a:t>=</a:t>
            </a:r>
            <a:r>
              <a:rPr lang="en-US" sz="1400" dirty="0" smtClean="0"/>
              <a:t> </a:t>
            </a:r>
            <a:r>
              <a:rPr lang="en-US" sz="1900" dirty="0" smtClean="0"/>
              <a:t>15,</a:t>
            </a:r>
            <a:r>
              <a:rPr lang="en-US" sz="1400" dirty="0" smtClean="0"/>
              <a:t> </a:t>
            </a:r>
            <a:r>
              <a:rPr lang="en-US" sz="1900" dirty="0" smtClean="0"/>
              <a:t>speed</a:t>
            </a:r>
            <a:r>
              <a:rPr lang="en-US" sz="1400" dirty="0" smtClean="0"/>
              <a:t> </a:t>
            </a:r>
            <a:r>
              <a:rPr lang="en-US" sz="1900" dirty="0" smtClean="0"/>
              <a:t>=</a:t>
            </a:r>
            <a:r>
              <a:rPr lang="en-US" sz="1400" dirty="0" smtClean="0"/>
              <a:t> </a:t>
            </a:r>
            <a:r>
              <a:rPr lang="en-US" sz="1900" dirty="0" smtClean="0"/>
              <a:t>5,</a:t>
            </a:r>
            <a:r>
              <a:rPr lang="en-US" sz="1400" dirty="0" smtClean="0"/>
              <a:t> </a:t>
            </a:r>
            <a:r>
              <a:rPr lang="en-US" sz="1900" dirty="0" err="1" smtClean="0"/>
              <a:t>dir</a:t>
            </a:r>
            <a:r>
              <a:rPr lang="en-US" sz="1400" dirty="0" smtClean="0"/>
              <a:t> </a:t>
            </a:r>
            <a:r>
              <a:rPr lang="en-US" sz="1900" dirty="0" smtClean="0"/>
              <a:t>=</a:t>
            </a:r>
            <a:r>
              <a:rPr lang="en-US" sz="1400" dirty="0" smtClean="0"/>
              <a:t> </a:t>
            </a:r>
            <a:r>
              <a:rPr lang="en-US" sz="1900" dirty="0" smtClean="0"/>
              <a:t>0;</a:t>
            </a:r>
          </a:p>
          <a:p>
            <a:r>
              <a:rPr lang="en-US" sz="1900" dirty="0" smtClean="0"/>
              <a:t>    var piece = new </a:t>
            </a:r>
            <a:r>
              <a:rPr lang="en-US" sz="1900" dirty="0" err="1" smtClean="0"/>
              <a:t>SnakePiece</a:t>
            </a:r>
            <a:r>
              <a:rPr lang="en-US" sz="1900" dirty="0" smtClean="0"/>
              <a:t>(position, size, speed, </a:t>
            </a:r>
            <a:r>
              <a:rPr lang="en-US" sz="1900" dirty="0" err="1" smtClean="0"/>
              <a:t>dir</a:t>
            </a:r>
            <a:r>
              <a:rPr lang="en-US" sz="1900" dirty="0" smtClean="0"/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equal(</a:t>
            </a:r>
            <a:r>
              <a:rPr lang="en-US" sz="1900" dirty="0" err="1" smtClean="0"/>
              <a:t>piece.position</a:t>
            </a:r>
            <a:r>
              <a:rPr lang="en-US" sz="1900" dirty="0" smtClean="0"/>
              <a:t>, position)</a:t>
            </a:r>
          </a:p>
          <a:p>
            <a:r>
              <a:rPr lang="en-US" sz="1900" dirty="0" smtClean="0"/>
              <a:t>    equal(</a:t>
            </a:r>
            <a:r>
              <a:rPr lang="en-US" sz="1900" dirty="0" err="1" smtClean="0"/>
              <a:t>piece.size</a:t>
            </a:r>
            <a:r>
              <a:rPr lang="en-US" sz="1900" dirty="0" smtClean="0"/>
              <a:t>, "15"); //asserts TRUE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deepEqual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piece.size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15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900" dirty="0" smtClean="0"/>
              <a:t>; //asserts FALSE</a:t>
            </a:r>
          </a:p>
          <a:p>
            <a:r>
              <a:rPr lang="en-US" sz="1900" dirty="0" smtClean="0"/>
              <a:t>  });</a:t>
            </a:r>
            <a:endParaRPr lang="en-US" sz="1900" dirty="0"/>
          </a:p>
          <a:p>
            <a:pPr>
              <a:spcBef>
                <a:spcPts val="900"/>
              </a:spcBef>
            </a:pPr>
            <a:r>
              <a:rPr lang="en-US" sz="1900" dirty="0" smtClean="0"/>
              <a:t>test("</a:t>
            </a:r>
            <a:r>
              <a:rPr lang="en-US" sz="1900" dirty="0" err="1" smtClean="0"/>
              <a:t>SnakePiece.move</a:t>
            </a:r>
            <a:r>
              <a:rPr lang="en-US" sz="1900" dirty="0" smtClean="0"/>
              <a:t>,</a:t>
            </a:r>
            <a:r>
              <a:rPr lang="en-US" sz="1400" dirty="0" smtClean="0"/>
              <a:t> </a:t>
            </a:r>
            <a:r>
              <a:rPr lang="en-US" sz="1900" dirty="0" smtClean="0"/>
              <a:t>when</a:t>
            </a:r>
            <a:r>
              <a:rPr lang="en-US" sz="1400" dirty="0" smtClean="0"/>
              <a:t> </a:t>
            </a:r>
            <a:r>
              <a:rPr lang="en-US" sz="1900" dirty="0" smtClean="0"/>
              <a:t>direction</a:t>
            </a:r>
            <a:r>
              <a:rPr lang="en-US" sz="1400" dirty="0" smtClean="0"/>
              <a:t> </a:t>
            </a:r>
            <a:r>
              <a:rPr lang="en-US" sz="1900" dirty="0" smtClean="0"/>
              <a:t>is</a:t>
            </a:r>
            <a:r>
              <a:rPr lang="en-US" sz="1400" dirty="0" smtClean="0"/>
              <a:t> </a:t>
            </a:r>
            <a:r>
              <a:rPr lang="en-US" sz="1900" dirty="0" smtClean="0"/>
              <a:t>0,</a:t>
            </a:r>
            <a:r>
              <a:rPr lang="en-US" sz="1400" dirty="0" smtClean="0"/>
              <a:t> </a:t>
            </a:r>
            <a:r>
              <a:rPr lang="en-US" sz="1900" dirty="0" smtClean="0"/>
              <a:t>should</a:t>
            </a:r>
            <a:r>
              <a:rPr lang="en-US" sz="1400" dirty="0" smtClean="0"/>
              <a:t> </a:t>
            </a:r>
            <a:r>
              <a:rPr lang="en-US" sz="1900" dirty="0" smtClean="0"/>
              <a:t>update</a:t>
            </a:r>
            <a:r>
              <a:rPr lang="en-US" sz="1400" dirty="0" smtClean="0"/>
              <a:t> </a:t>
            </a:r>
            <a:r>
              <a:rPr lang="en-US" sz="1900" dirty="0" smtClean="0"/>
              <a:t>x",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function(){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</a:t>
            </a:r>
            <a:r>
              <a:rPr lang="en-US" sz="1900" dirty="0"/>
              <a:t>var</a:t>
            </a:r>
            <a:r>
              <a:rPr lang="en-US" sz="1400" dirty="0"/>
              <a:t> </a:t>
            </a:r>
            <a:r>
              <a:rPr lang="en-US" sz="1900" dirty="0"/>
              <a:t>position</a:t>
            </a:r>
            <a:r>
              <a:rPr lang="en-US" sz="1400" dirty="0"/>
              <a:t> </a:t>
            </a:r>
            <a:r>
              <a:rPr lang="en-US" sz="1900" dirty="0"/>
              <a:t>=</a:t>
            </a:r>
            <a:r>
              <a:rPr lang="en-US" sz="1400" dirty="0"/>
              <a:t> </a:t>
            </a:r>
            <a:r>
              <a:rPr lang="en-US" sz="1900" dirty="0"/>
              <a:t>{x:</a:t>
            </a:r>
            <a:r>
              <a:rPr lang="en-US" sz="1400" dirty="0"/>
              <a:t> </a:t>
            </a:r>
            <a:r>
              <a:rPr lang="en-US" sz="1900" dirty="0"/>
              <a:t>150,</a:t>
            </a:r>
            <a:r>
              <a:rPr lang="en-US" sz="1400" dirty="0"/>
              <a:t> </a:t>
            </a:r>
            <a:r>
              <a:rPr lang="en-US" sz="1900" dirty="0"/>
              <a:t>y</a:t>
            </a:r>
            <a:r>
              <a:rPr lang="en-US" sz="1900" dirty="0" smtClean="0"/>
              <a:t>:</a:t>
            </a:r>
            <a:r>
              <a:rPr lang="en-US" sz="1400" dirty="0" smtClean="0"/>
              <a:t> </a:t>
            </a:r>
            <a:r>
              <a:rPr lang="en-US" sz="1900" dirty="0" smtClean="0"/>
              <a:t>150</a:t>
            </a:r>
            <a:r>
              <a:rPr lang="en-US" sz="1900" dirty="0"/>
              <a:t>},</a:t>
            </a:r>
            <a:r>
              <a:rPr lang="en-US" sz="1400" dirty="0"/>
              <a:t> </a:t>
            </a:r>
            <a:r>
              <a:rPr lang="en-US" sz="1900" dirty="0"/>
              <a:t>size</a:t>
            </a:r>
            <a:r>
              <a:rPr lang="en-US" sz="1400" dirty="0"/>
              <a:t> </a:t>
            </a:r>
            <a:r>
              <a:rPr lang="en-US" sz="1900" dirty="0"/>
              <a:t>=</a:t>
            </a:r>
            <a:r>
              <a:rPr lang="en-US" sz="1400" dirty="0"/>
              <a:t> </a:t>
            </a:r>
            <a:r>
              <a:rPr lang="en-US" sz="1900" dirty="0"/>
              <a:t>15,</a:t>
            </a:r>
            <a:r>
              <a:rPr lang="en-US" sz="1400" dirty="0"/>
              <a:t> </a:t>
            </a:r>
            <a:r>
              <a:rPr lang="en-US" sz="1900" dirty="0" smtClean="0"/>
              <a:t>speed</a:t>
            </a:r>
            <a:r>
              <a:rPr lang="en-US" sz="1400" dirty="0" smtClean="0"/>
              <a:t> </a:t>
            </a:r>
            <a:r>
              <a:rPr lang="en-US" sz="1900" dirty="0"/>
              <a:t>=</a:t>
            </a:r>
            <a:r>
              <a:rPr lang="en-US" sz="1400" dirty="0"/>
              <a:t> </a:t>
            </a:r>
            <a:r>
              <a:rPr lang="en-US" sz="1900" dirty="0"/>
              <a:t>5,</a:t>
            </a:r>
            <a:r>
              <a:rPr lang="en-US" sz="1400" dirty="0"/>
              <a:t> </a:t>
            </a:r>
            <a:r>
              <a:rPr lang="en-US" sz="1900" dirty="0" err="1"/>
              <a:t>dir</a:t>
            </a:r>
            <a:r>
              <a:rPr lang="en-US" sz="1400" dirty="0"/>
              <a:t> </a:t>
            </a:r>
            <a:r>
              <a:rPr lang="en-US" sz="1900" dirty="0"/>
              <a:t>=</a:t>
            </a:r>
            <a:r>
              <a:rPr lang="en-US" sz="1400" dirty="0"/>
              <a:t> </a:t>
            </a:r>
            <a:r>
              <a:rPr lang="en-US" sz="1900" dirty="0"/>
              <a:t>0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    var piece = </a:t>
            </a:r>
            <a:r>
              <a:rPr lang="en-US" sz="1900" dirty="0"/>
              <a:t>new </a:t>
            </a:r>
            <a:r>
              <a:rPr lang="en-US" sz="1900" dirty="0" err="1"/>
              <a:t>SnakePiece</a:t>
            </a:r>
            <a:r>
              <a:rPr lang="en-US" sz="1900" dirty="0"/>
              <a:t>(position, size, speed, </a:t>
            </a:r>
            <a:r>
              <a:rPr lang="en-US" sz="1900" dirty="0" err="1"/>
              <a:t>dir</a:t>
            </a:r>
            <a:r>
              <a:rPr lang="en-US" sz="1900" dirty="0" smtClean="0"/>
              <a:t>);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piece.move</a:t>
            </a:r>
            <a:r>
              <a:rPr lang="en-US" sz="1900" dirty="0" smtClean="0"/>
              <a:t>();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</a:t>
            </a:r>
            <a:r>
              <a:rPr lang="en-US" sz="1900" dirty="0" err="1" smtClean="0"/>
              <a:t>position.x</a:t>
            </a:r>
            <a:r>
              <a:rPr lang="en-US" sz="1900" dirty="0" smtClean="0"/>
              <a:t> - speed;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deepEqual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piece.position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, position);</a:t>
            </a:r>
          </a:p>
          <a:p>
            <a:r>
              <a:rPr lang="en-US" sz="1900" dirty="0" smtClean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32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QUnit 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QUnit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QUnit also introduces a way to create modules, so that tests can be organized in sections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3385" y="2020229"/>
            <a:ext cx="8497230" cy="4401205"/>
          </a:xfrm>
        </p:spPr>
        <p:txBody>
          <a:bodyPr/>
          <a:lstStyle/>
          <a:p>
            <a:r>
              <a:rPr lang="en-US" dirty="0" smtClean="0"/>
              <a:t>module("</a:t>
            </a:r>
            <a:r>
              <a:rPr lang="en-US" dirty="0" err="1" smtClean="0"/>
              <a:t>SnakePiece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/>
              <a:t>test</a:t>
            </a:r>
            <a:r>
              <a:rPr lang="en-US" dirty="0" smtClean="0"/>
              <a:t>("move</a:t>
            </a:r>
            <a:r>
              <a:rPr lang="en-US" dirty="0"/>
              <a:t>,</a:t>
            </a:r>
            <a:r>
              <a:rPr lang="en-US" sz="1200" dirty="0"/>
              <a:t> </a:t>
            </a:r>
            <a:r>
              <a:rPr lang="en-US" dirty="0"/>
              <a:t>when</a:t>
            </a:r>
            <a:r>
              <a:rPr lang="en-US" sz="1200" dirty="0"/>
              <a:t> </a:t>
            </a:r>
            <a:r>
              <a:rPr lang="en-US" dirty="0"/>
              <a:t>direction</a:t>
            </a:r>
            <a:r>
              <a:rPr lang="en-US" sz="1200" dirty="0"/>
              <a:t> </a:t>
            </a:r>
            <a:r>
              <a:rPr lang="en-US" dirty="0"/>
              <a:t>is</a:t>
            </a:r>
            <a:r>
              <a:rPr lang="en-US" sz="1200" dirty="0"/>
              <a:t> </a:t>
            </a:r>
            <a:r>
              <a:rPr lang="en-US" dirty="0"/>
              <a:t>0,</a:t>
            </a:r>
            <a:r>
              <a:rPr lang="en-US" sz="1200" dirty="0"/>
              <a:t> </a:t>
            </a:r>
            <a:r>
              <a:rPr lang="en-US" dirty="0"/>
              <a:t>should</a:t>
            </a:r>
            <a:r>
              <a:rPr lang="en-US" sz="1200" dirty="0"/>
              <a:t> </a:t>
            </a:r>
            <a:r>
              <a:rPr lang="en-US" dirty="0"/>
              <a:t>update</a:t>
            </a:r>
            <a:r>
              <a:rPr lang="en-US" sz="1200" dirty="0"/>
              <a:t> </a:t>
            </a:r>
            <a:r>
              <a:rPr lang="en-US" dirty="0"/>
              <a:t>x");</a:t>
            </a:r>
          </a:p>
          <a:p>
            <a:r>
              <a:rPr lang="en-US" dirty="0"/>
              <a:t>test</a:t>
            </a:r>
            <a:r>
              <a:rPr lang="en-US" dirty="0" smtClean="0"/>
              <a:t>("move</a:t>
            </a:r>
            <a:r>
              <a:rPr lang="en-US" dirty="0"/>
              <a:t>,</a:t>
            </a:r>
            <a:r>
              <a:rPr lang="en-US" sz="1200" dirty="0"/>
              <a:t> </a:t>
            </a:r>
            <a:r>
              <a:rPr lang="en-US" dirty="0"/>
              <a:t>when</a:t>
            </a:r>
            <a:r>
              <a:rPr lang="en-US" sz="1200" dirty="0"/>
              <a:t> </a:t>
            </a:r>
            <a:r>
              <a:rPr lang="en-US" dirty="0"/>
              <a:t>direction</a:t>
            </a:r>
            <a:r>
              <a:rPr lang="en-US" sz="1200" dirty="0"/>
              <a:t> </a:t>
            </a:r>
            <a:r>
              <a:rPr lang="en-US" dirty="0"/>
              <a:t>is</a:t>
            </a:r>
            <a:r>
              <a:rPr lang="en-US" sz="1200" dirty="0"/>
              <a:t> </a:t>
            </a:r>
            <a:r>
              <a:rPr lang="en-US" dirty="0"/>
              <a:t>1,</a:t>
            </a:r>
            <a:r>
              <a:rPr lang="en-US" sz="1200" dirty="0"/>
              <a:t> </a:t>
            </a:r>
            <a:r>
              <a:rPr lang="en-US" dirty="0"/>
              <a:t>should</a:t>
            </a:r>
            <a:r>
              <a:rPr lang="en-US" sz="1200" dirty="0"/>
              <a:t> </a:t>
            </a:r>
            <a:r>
              <a:rPr lang="en-US" dirty="0"/>
              <a:t>update</a:t>
            </a:r>
            <a:r>
              <a:rPr lang="en-US" sz="1200" dirty="0"/>
              <a:t> </a:t>
            </a:r>
            <a:r>
              <a:rPr lang="en-US" dirty="0"/>
              <a:t>y");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test("equals, when pieces are colliding);</a:t>
            </a:r>
          </a:p>
          <a:p>
            <a:r>
              <a:rPr lang="en-US" dirty="0" smtClean="0"/>
              <a:t>test("equals, when pieces are not colliding);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m</a:t>
            </a:r>
            <a:r>
              <a:rPr lang="en-US" dirty="0" smtClean="0"/>
              <a:t>odule("Snake");</a:t>
            </a:r>
          </a:p>
          <a:p>
            <a:r>
              <a:rPr lang="en-US" dirty="0" smtClean="0"/>
              <a:t>test</a:t>
            </a:r>
            <a:r>
              <a:rPr lang="en-US" dirty="0"/>
              <a:t>("move,</a:t>
            </a:r>
            <a:r>
              <a:rPr lang="en-US" sz="1200" dirty="0"/>
              <a:t> </a:t>
            </a:r>
            <a:r>
              <a:rPr lang="en-US" dirty="0"/>
              <a:t>when</a:t>
            </a:r>
            <a:r>
              <a:rPr lang="en-US" sz="1200" dirty="0"/>
              <a:t> </a:t>
            </a:r>
            <a:r>
              <a:rPr lang="en-US" dirty="0"/>
              <a:t>direction</a:t>
            </a:r>
            <a:r>
              <a:rPr lang="en-US" sz="1200" dirty="0"/>
              <a:t> </a:t>
            </a:r>
            <a:r>
              <a:rPr lang="en-US" dirty="0"/>
              <a:t>is</a:t>
            </a:r>
            <a:r>
              <a:rPr lang="en-US" sz="1200" dirty="0"/>
              <a:t> </a:t>
            </a:r>
            <a:r>
              <a:rPr lang="en-US" dirty="0"/>
              <a:t>0,</a:t>
            </a:r>
            <a:r>
              <a:rPr lang="en-US" sz="1200" dirty="0"/>
              <a:t> </a:t>
            </a:r>
            <a:r>
              <a:rPr lang="en-US" dirty="0"/>
              <a:t>should</a:t>
            </a:r>
            <a:r>
              <a:rPr lang="en-US" sz="1200" dirty="0"/>
              <a:t> </a:t>
            </a:r>
            <a:r>
              <a:rPr lang="en-US" dirty="0"/>
              <a:t>update</a:t>
            </a:r>
            <a:r>
              <a:rPr lang="en-US" sz="1200" dirty="0"/>
              <a:t> </a:t>
            </a:r>
            <a:r>
              <a:rPr lang="en-US" dirty="0"/>
              <a:t>x");</a:t>
            </a:r>
          </a:p>
          <a:p>
            <a:r>
              <a:rPr lang="en-US" dirty="0"/>
              <a:t>test("move,</a:t>
            </a:r>
            <a:r>
              <a:rPr lang="en-US" sz="1200" dirty="0"/>
              <a:t> </a:t>
            </a:r>
            <a:r>
              <a:rPr lang="en-US" dirty="0"/>
              <a:t>when</a:t>
            </a:r>
            <a:r>
              <a:rPr lang="en-US" sz="1200" dirty="0"/>
              <a:t> </a:t>
            </a:r>
            <a:r>
              <a:rPr lang="en-US" dirty="0"/>
              <a:t>direction</a:t>
            </a:r>
            <a:r>
              <a:rPr lang="en-US" sz="1200" dirty="0"/>
              <a:t> </a:t>
            </a:r>
            <a:r>
              <a:rPr lang="en-US" dirty="0"/>
              <a:t>is</a:t>
            </a:r>
            <a:r>
              <a:rPr lang="en-US" sz="1200" dirty="0"/>
              <a:t> </a:t>
            </a:r>
            <a:r>
              <a:rPr lang="en-US" dirty="0"/>
              <a:t>1,</a:t>
            </a:r>
            <a:r>
              <a:rPr lang="en-US" sz="1200" dirty="0"/>
              <a:t> </a:t>
            </a:r>
            <a:r>
              <a:rPr lang="en-US" dirty="0"/>
              <a:t>should</a:t>
            </a:r>
            <a:r>
              <a:rPr lang="en-US" sz="1200" dirty="0"/>
              <a:t> </a:t>
            </a:r>
            <a:r>
              <a:rPr lang="en-US" dirty="0"/>
              <a:t>update</a:t>
            </a:r>
            <a:r>
              <a:rPr lang="en-US" sz="1200" dirty="0"/>
              <a:t> </a:t>
            </a:r>
            <a:r>
              <a:rPr lang="en-US" dirty="0"/>
              <a:t>y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test("consume, when object is Food, should grow snake");</a:t>
            </a:r>
          </a:p>
          <a:p>
            <a:r>
              <a:rPr lang="en-US" dirty="0" smtClean="0"/>
              <a:t>test</a:t>
            </a:r>
            <a:r>
              <a:rPr lang="en-US" dirty="0"/>
              <a:t>("consume, when object is </a:t>
            </a:r>
            <a:r>
              <a:rPr lang="en-US" dirty="0" smtClean="0"/>
              <a:t>Obstacle, </a:t>
            </a:r>
            <a:r>
              <a:rPr lang="en-US" dirty="0"/>
              <a:t>should </a:t>
            </a:r>
            <a:r>
              <a:rPr lang="en-US" dirty="0" smtClean="0"/>
              <a:t>die");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QUnit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1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testStart</a:t>
            </a:r>
            <a:r>
              <a:rPr lang="en-US" dirty="0" smtClean="0"/>
              <a:t>, </a:t>
            </a:r>
            <a:r>
              <a:rPr lang="en-US" dirty="0" err="1" smtClean="0"/>
              <a:t>testDone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testStart</a:t>
            </a:r>
            <a:r>
              <a:rPr lang="en-US" dirty="0" smtClean="0"/>
              <a:t> and </a:t>
            </a:r>
            <a:r>
              <a:rPr lang="en-US" dirty="0" err="1" smtClean="0"/>
              <a:t>testDone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QUnit introduces callbacks to be called before and after test execution</a:t>
            </a:r>
          </a:p>
          <a:p>
            <a:pPr lvl="1"/>
            <a:r>
              <a:rPr lang="en-US" dirty="0" err="1" smtClean="0"/>
              <a:t>testStart</a:t>
            </a:r>
            <a:r>
              <a:rPr lang="en-US" dirty="0" smtClean="0"/>
              <a:t>(</a:t>
            </a:r>
            <a:r>
              <a:rPr lang="en-US" dirty="0" err="1" smtClean="0"/>
              <a:t>startCallback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Invoked before the execution of each test</a:t>
            </a:r>
          </a:p>
          <a:p>
            <a:pPr lvl="2"/>
            <a:r>
              <a:rPr lang="en-US" dirty="0" smtClean="0"/>
              <a:t>Used to build and prepare the objects</a:t>
            </a:r>
          </a:p>
          <a:p>
            <a:pPr lvl="1"/>
            <a:r>
              <a:rPr lang="en-US" dirty="0" err="1" smtClean="0"/>
              <a:t>testDone</a:t>
            </a:r>
            <a:r>
              <a:rPr lang="en-US" dirty="0" smtClean="0"/>
              <a:t>(</a:t>
            </a:r>
            <a:r>
              <a:rPr lang="en-US" dirty="0" err="1" smtClean="0"/>
              <a:t>doneCallback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Invoked after the execution of each test</a:t>
            </a:r>
          </a:p>
          <a:p>
            <a:pPr lvl="2"/>
            <a:r>
              <a:rPr lang="en-US" dirty="0" smtClean="0"/>
              <a:t>Mostly used for cleanup operations</a:t>
            </a:r>
          </a:p>
        </p:txBody>
      </p:sp>
    </p:spTree>
    <p:extLst>
      <p:ext uri="{BB962C8B-B14F-4D97-AF65-F5344CB8AC3E}">
        <p14:creationId xmlns:p14="http://schemas.microsoft.com/office/powerpoint/2010/main" val="80022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Tests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Unit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and Modules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Jasmine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Behavior-driven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Specs, describes and assertions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Matchers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3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QUnit supports asynchronous tests as well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asyncTest</a:t>
            </a:r>
            <a:r>
              <a:rPr lang="en-US" dirty="0" smtClean="0"/>
              <a:t> function instead of test function</a:t>
            </a:r>
          </a:p>
          <a:p>
            <a:pPr lvl="1"/>
            <a:r>
              <a:rPr lang="en-US" dirty="0" smtClean="0"/>
              <a:t>Call start() right after all the assertions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168807"/>
            <a:ext cx="8077200" cy="2246769"/>
          </a:xfrm>
        </p:spPr>
        <p:txBody>
          <a:bodyPr/>
          <a:lstStyle/>
          <a:p>
            <a:r>
              <a:rPr lang="en-US" dirty="0" err="1" smtClean="0"/>
              <a:t>asyncTest</a:t>
            </a:r>
            <a:r>
              <a:rPr lang="en-US" dirty="0" smtClean="0"/>
              <a:t>("Asynchronous Test",</a:t>
            </a:r>
          </a:p>
          <a:p>
            <a:r>
              <a:rPr lang="en-US" dirty="0"/>
              <a:t> </a:t>
            </a:r>
            <a:r>
              <a:rPr lang="en-US" dirty="0" smtClean="0"/>
              <a:t>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setTimeout</a:t>
            </a:r>
            <a:r>
              <a:rPr lang="en-US" dirty="0" smtClean="0"/>
              <a:t>(function(){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 ok(true);</a:t>
            </a:r>
          </a:p>
          <a:p>
            <a:r>
              <a:rPr lang="en-US" dirty="0"/>
              <a:t> </a:t>
            </a:r>
            <a:r>
              <a:rPr lang="en-US" dirty="0" smtClean="0"/>
              <a:t>     start();</a:t>
            </a:r>
          </a:p>
          <a:p>
            <a:r>
              <a:rPr lang="en-US" dirty="0"/>
              <a:t> </a:t>
            </a:r>
            <a:r>
              <a:rPr lang="en-US" dirty="0" smtClean="0"/>
              <a:t>   }, 1000);</a:t>
            </a:r>
          </a:p>
          <a:p>
            <a:r>
              <a:rPr lang="en-US" dirty="0"/>
              <a:t> 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9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Tests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2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can also be tested with </a:t>
            </a:r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Create a div with id "</a:t>
            </a:r>
            <a:r>
              <a:rPr lang="en-US" dirty="0" err="1" smtClean="0"/>
              <a:t>qunit</a:t>
            </a:r>
            <a:r>
              <a:rPr lang="en-US" dirty="0" smtClean="0"/>
              <a:t>-fixture"</a:t>
            </a:r>
          </a:p>
          <a:p>
            <a:pPr lvl="1"/>
            <a:r>
              <a:rPr lang="en-US" dirty="0" smtClean="0"/>
              <a:t>Everything inside it will be reset before each test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2249" y="3358378"/>
            <a:ext cx="8077200" cy="3170099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addDivs</a:t>
            </a:r>
            <a:r>
              <a:rPr lang="en-US" dirty="0" smtClean="0"/>
              <a:t>(root, count){ … }</a:t>
            </a:r>
          </a:p>
          <a:p>
            <a:endParaRPr lang="en-US" dirty="0"/>
          </a:p>
          <a:p>
            <a:r>
              <a:rPr lang="en-US" dirty="0" smtClean="0"/>
              <a:t>test("</a:t>
            </a:r>
            <a:r>
              <a:rPr lang="en-US" dirty="0" err="1" smtClean="0"/>
              <a:t>addDivs</a:t>
            </a:r>
            <a:r>
              <a:rPr lang="en-US" dirty="0" smtClean="0"/>
              <a:t>, when count is 5",</a:t>
            </a:r>
          </a:p>
          <a:p>
            <a:r>
              <a:rPr lang="en-US" dirty="0"/>
              <a:t> </a:t>
            </a:r>
            <a:r>
              <a:rPr lang="en-US" dirty="0" smtClean="0"/>
              <a:t>function(){</a:t>
            </a:r>
          </a:p>
          <a:p>
            <a:r>
              <a:rPr lang="en-US" dirty="0"/>
              <a:t> </a:t>
            </a:r>
            <a:r>
              <a:rPr lang="en-US" dirty="0" smtClean="0"/>
              <a:t> var</a:t>
            </a:r>
            <a:r>
              <a:rPr lang="en-US" sz="1600" dirty="0" smtClean="0"/>
              <a:t> </a:t>
            </a:r>
            <a:r>
              <a:rPr lang="en-US" dirty="0" smtClean="0"/>
              <a:t>fixture</a:t>
            </a:r>
            <a:r>
              <a:rPr lang="en-US" sz="1600" dirty="0" smtClean="0"/>
              <a:t> </a:t>
            </a:r>
            <a:r>
              <a:rPr lang="en-US" dirty="0" smtClean="0"/>
              <a:t>=</a:t>
            </a:r>
            <a:r>
              <a:rPr lang="en-US" sz="1600" dirty="0" smtClean="0"/>
              <a:t>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qunit</a:t>
            </a:r>
            <a:r>
              <a:rPr lang="en-US" dirty="0" smtClean="0"/>
              <a:t>-fixture");</a:t>
            </a:r>
          </a:p>
          <a:p>
            <a:r>
              <a:rPr lang="en-US" dirty="0"/>
              <a:t> </a:t>
            </a:r>
            <a:r>
              <a:rPr lang="en-US" dirty="0" smtClean="0"/>
              <a:t> var count = 5;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addDivs</a:t>
            </a:r>
            <a:r>
              <a:rPr lang="en-US" dirty="0" smtClean="0"/>
              <a:t>(fixture, count);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divs</a:t>
            </a:r>
            <a:r>
              <a:rPr lang="en-US" dirty="0" smtClean="0"/>
              <a:t> = </a:t>
            </a:r>
            <a:r>
              <a:rPr lang="en-US" dirty="0" err="1" smtClean="0"/>
              <a:t>fixture.getElementsByTagName</a:t>
            </a:r>
            <a:r>
              <a:rPr lang="en-US" dirty="0" smtClean="0"/>
              <a:t>("div");</a:t>
            </a:r>
          </a:p>
          <a:p>
            <a:r>
              <a:rPr lang="en-US" dirty="0"/>
              <a:t> </a:t>
            </a:r>
            <a:r>
              <a:rPr lang="en-US" dirty="0" smtClean="0"/>
              <a:t> equal(</a:t>
            </a:r>
            <a:r>
              <a:rPr lang="en-US" dirty="0" err="1" smtClean="0"/>
              <a:t>divs.length</a:t>
            </a:r>
            <a:r>
              <a:rPr lang="en-US" dirty="0" smtClean="0"/>
              <a:t>, count);</a:t>
            </a:r>
            <a:endParaRPr lang="en-US" dirty="0"/>
          </a:p>
          <a:p>
            <a:r>
              <a:rPr lang="en-US" dirty="0" smtClean="0"/>
              <a:t>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9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0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5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Finish the Unit Tests for </a:t>
            </a:r>
            <a:r>
              <a:rPr lang="en-US" sz="2800" dirty="0" err="1" smtClean="0"/>
              <a:t>MovingGameObject</a:t>
            </a:r>
            <a:endParaRPr lang="en-US" sz="2800" dirty="0" smtClean="0"/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Finish the tests for Snake 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Fix the big with the collision detection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Implement game logic, so the Snake dies, when it bites itself</a:t>
            </a:r>
          </a:p>
          <a:p>
            <a:pPr marL="804863" lvl="1" indent="-457200"/>
            <a:r>
              <a:rPr lang="en-US" sz="2600" dirty="0" smtClean="0"/>
              <a:t>And write unit tests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Test the Food </a:t>
            </a:r>
            <a:r>
              <a:rPr lang="en-US" sz="2800" dirty="0" err="1" smtClean="0"/>
              <a:t>contructor</a:t>
            </a:r>
            <a:endParaRPr lang="en-US" sz="2800" dirty="0" smtClean="0"/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Refactor the code, so that the </a:t>
            </a:r>
            <a:r>
              <a:rPr lang="en-US" sz="2800" dirty="0" err="1" smtClean="0"/>
              <a:t>SnakeGame.checkCollisions</a:t>
            </a:r>
            <a:r>
              <a:rPr lang="en-US" sz="2800" dirty="0" smtClean="0"/>
              <a:t> method becomes more testable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782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9437"/>
            <a:ext cx="8686800" cy="5791200"/>
          </a:xfrm>
        </p:spPr>
        <p:txBody>
          <a:bodyPr/>
          <a:lstStyle/>
          <a:p>
            <a:pPr marL="346075" indent="-346075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*Extend the game by adding functionality for: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err="1" smtClean="0"/>
              <a:t>MovingFood</a:t>
            </a:r>
            <a:r>
              <a:rPr lang="en-US" sz="2600" dirty="0" smtClean="0"/>
              <a:t>, </a:t>
            </a:r>
            <a:r>
              <a:rPr lang="en-US" sz="2600" dirty="0" err="1" smtClean="0"/>
              <a:t>MovingObstacle</a:t>
            </a:r>
            <a:r>
              <a:rPr lang="en-US" sz="2600" dirty="0" smtClean="0"/>
              <a:t> and </a:t>
            </a:r>
            <a:r>
              <a:rPr lang="en-US" sz="2600" dirty="0" err="1" smtClean="0"/>
              <a:t>SnakeObstacle</a:t>
            </a:r>
            <a:endParaRPr lang="en-US" sz="2600" dirty="0" smtClean="0"/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Create Unit Test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Use TDD, writing first the tests, then implementing the programming logic</a:t>
            </a:r>
            <a:endParaRPr lang="en-US" sz="2800" dirty="0"/>
          </a:p>
          <a:p>
            <a:pPr marL="346075" indent="-346075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*Extend the game by increasing the speed of the snake, when it eats five food objects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/>
              <a:t>Create Unit Test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/>
              <a:t>Use TDD, writing first the tests, then implementing the programming logic</a:t>
            </a:r>
            <a:endParaRPr lang="en-US" sz="2800" dirty="0"/>
          </a:p>
          <a:p>
            <a:pPr marL="346075" indent="-346075">
              <a:lnSpc>
                <a:spcPct val="100000"/>
              </a:lnSpc>
              <a:buFont typeface="+mj-lt"/>
              <a:buAutoNum type="arabicPeriod" startAt="7"/>
            </a:pPr>
            <a:endParaRPr lang="en-US" dirty="0" smtClean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2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5912"/>
            <a:ext cx="8686800" cy="5679688"/>
          </a:xfrm>
        </p:spPr>
        <p:txBody>
          <a:bodyPr/>
          <a:lstStyle/>
          <a:p>
            <a:r>
              <a:rPr lang="en-US" dirty="0" smtClean="0"/>
              <a:t>Unit Testing is part of the development process</a:t>
            </a:r>
          </a:p>
          <a:p>
            <a:pPr lvl="1"/>
            <a:r>
              <a:rPr lang="en-US" dirty="0" smtClean="0"/>
              <a:t>Used to test programming code</a:t>
            </a:r>
          </a:p>
          <a:p>
            <a:pPr lvl="1"/>
            <a:r>
              <a:rPr lang="en-US" dirty="0" smtClean="0"/>
              <a:t>Tests programming code in small pieces (units)</a:t>
            </a:r>
          </a:p>
          <a:p>
            <a:r>
              <a:rPr lang="en-US" dirty="0" smtClean="0"/>
              <a:t>Unit testing means testing in units</a:t>
            </a:r>
          </a:p>
          <a:p>
            <a:pPr lvl="1"/>
            <a:r>
              <a:rPr lang="en-US" dirty="0" smtClean="0"/>
              <a:t>Testing the functions of a class, means the class works well</a:t>
            </a:r>
          </a:p>
        </p:txBody>
      </p:sp>
    </p:spTree>
    <p:extLst>
      <p:ext uri="{BB962C8B-B14F-4D97-AF65-F5344CB8AC3E}">
        <p14:creationId xmlns:p14="http://schemas.microsoft.com/office/powerpoint/2010/main" val="19399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95731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1739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too many frameworks for component testing for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QUnit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Developed to test jQuery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Later introduced as separate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JsUnit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Come from the *Unit family (JUnit, NUnit, etc…)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Stopped from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Jasmine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behavior-driven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538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QUnit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8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1238"/>
            <a:ext cx="8686800" cy="5434361"/>
          </a:xfrm>
        </p:spPr>
        <p:txBody>
          <a:bodyPr/>
          <a:lstStyle/>
          <a:p>
            <a:r>
              <a:rPr lang="en-US" dirty="0" smtClean="0"/>
              <a:t>Used to test jQuery components (jQuery, jQueryUI, jQuery Mobile)</a:t>
            </a:r>
          </a:p>
          <a:p>
            <a:pPr lvl="1"/>
            <a:r>
              <a:rPr lang="en-US" dirty="0" smtClean="0"/>
              <a:t>Lately introduced as a independent framework</a:t>
            </a:r>
          </a:p>
          <a:p>
            <a:pPr lvl="1"/>
            <a:r>
              <a:rPr lang="en-US" dirty="0" smtClean="0"/>
              <a:t>No need of jQuery to use QUnit</a:t>
            </a:r>
          </a:p>
          <a:p>
            <a:r>
              <a:rPr lang="en-US" dirty="0" smtClean="0"/>
              <a:t>QUnit supports synchronous and asynchronous testing, DOM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0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QUnit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0810"/>
            <a:ext cx="8686800" cy="5244789"/>
          </a:xfrm>
        </p:spPr>
        <p:txBody>
          <a:bodyPr/>
          <a:lstStyle/>
          <a:p>
            <a:r>
              <a:rPr lang="en-US" dirty="0" smtClean="0"/>
              <a:t>To use QUnit:</a:t>
            </a:r>
          </a:p>
          <a:p>
            <a:pPr lvl="1"/>
            <a:r>
              <a:rPr lang="en-US" dirty="0" smtClean="0"/>
              <a:t>Create an HTML page</a:t>
            </a:r>
          </a:p>
          <a:p>
            <a:pPr lvl="1"/>
            <a:r>
              <a:rPr lang="en-US" dirty="0" smtClean="0"/>
              <a:t>Create a div with id "</a:t>
            </a:r>
            <a:r>
              <a:rPr lang="en-US" dirty="0" err="1" smtClean="0"/>
              <a:t>qunit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Load its JavaScript and CSS files</a:t>
            </a:r>
          </a:p>
          <a:p>
            <a:pPr lvl="1"/>
            <a:r>
              <a:rPr lang="en-US" dirty="0" smtClean="0"/>
              <a:t>Write your tests and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697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1725</TotalTime>
  <Words>927</Words>
  <Application>Microsoft Office PowerPoint</Application>
  <PresentationFormat>On-screen Show (4:3)</PresentationFormat>
  <Paragraphs>168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Unit Testing with JavaScript</vt:lpstr>
      <vt:lpstr>Table of Contents</vt:lpstr>
      <vt:lpstr>Unit Testing</vt:lpstr>
      <vt:lpstr>Unit Testing</vt:lpstr>
      <vt:lpstr>Unit Testing in JavaScript</vt:lpstr>
      <vt:lpstr>Unit Testing in JavaScript</vt:lpstr>
      <vt:lpstr>QUnit</vt:lpstr>
      <vt:lpstr>QUnit</vt:lpstr>
      <vt:lpstr>QUnit Use</vt:lpstr>
      <vt:lpstr>Testing with QUnit</vt:lpstr>
      <vt:lpstr>Simple Unit Testing</vt:lpstr>
      <vt:lpstr>Assertions</vt:lpstr>
      <vt:lpstr>QUnit Assertions</vt:lpstr>
      <vt:lpstr>QUnit Assertions</vt:lpstr>
      <vt:lpstr>QUnit Modules</vt:lpstr>
      <vt:lpstr>QUnit Modules</vt:lpstr>
      <vt:lpstr>testStart, testDone</vt:lpstr>
      <vt:lpstr>testStart and testDone </vt:lpstr>
      <vt:lpstr>Asynchronous Tests</vt:lpstr>
      <vt:lpstr>Asynchronous Tests</vt:lpstr>
      <vt:lpstr>Asynchronous Tests</vt:lpstr>
      <vt:lpstr>DOM Testing</vt:lpstr>
      <vt:lpstr>DOM Testing</vt:lpstr>
      <vt:lpstr>DOM Testing</vt:lpstr>
      <vt:lpstr>Unit Testing in JavaScript</vt:lpstr>
      <vt:lpstr>Homework</vt:lpstr>
      <vt:lpstr>Homework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Georgi Georgiev</cp:lastModifiedBy>
  <cp:revision>250</cp:revision>
  <dcterms:created xsi:type="dcterms:W3CDTF">2013-06-06T12:26:41Z</dcterms:created>
  <dcterms:modified xsi:type="dcterms:W3CDTF">2013-06-13T15:07:31Z</dcterms:modified>
</cp:coreProperties>
</file>