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handoutMasterIdLst>
    <p:handoutMasterId r:id="rId59"/>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Lst>
  <p:sldSz cx="9144000" cy="6858000" type="screen4x3"/>
  <p:notesSz cx="6881813" cy="9296400"/>
  <p:custDataLst>
    <p:tags r:id="rId60"/>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93" autoAdjust="0"/>
    <p:restoredTop sz="94421" autoAdjust="0"/>
  </p:normalViewPr>
  <p:slideViewPr>
    <p:cSldViewPr>
      <p:cViewPr>
        <p:scale>
          <a:sx n="60" d="100"/>
          <a:sy n="60" d="100"/>
        </p:scale>
        <p:origin x="-6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28-02-2013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28-02-2013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25"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Svetlin Nakov</a:t>
            </a:r>
            <a:endParaRPr lang="en-US" dirty="0"/>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academy.telerik.com</a:t>
            </a:r>
            <a:r>
              <a:rPr lang="en-US" dirty="0" smtClean="0"/>
              <a:t>   </a:t>
            </a:r>
            <a:endParaRPr lang="en-US" dirty="0"/>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smtClean="0">
                <a:hlinkClick r:id="rId5"/>
              </a:rPr>
              <a:t>www.nakov.com</a:t>
            </a:r>
            <a:endParaRPr lang="en-US" sz="1800" dirty="0"/>
          </a:p>
        </p:txBody>
      </p:sp>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8"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t>
            </a:r>
            <a:r>
              <a:rPr lang="en-US" dirty="0" smtClean="0"/>
              <a:t>are also </a:t>
            </a:r>
            <a:r>
              <a:rPr lang="en-US" dirty="0" smtClean="0"/>
              <a:t>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an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2004</TotalTime>
  <Words>3108</Words>
  <Application>Microsoft Office PowerPoint</Application>
  <PresentationFormat>On-screen Show (4:3)</PresentationFormat>
  <Paragraphs>588</Paragraphs>
  <Slides>56</Slides>
  <Notes>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Telerik Academy</vt:lpstr>
      <vt:lpstr>Object-Oriented Programming Fundamental Principles – Part I</vt:lpstr>
      <vt:lpstr>Table of Contents</vt:lpstr>
      <vt:lpstr>Fundamental Principles of OOP</vt:lpstr>
      <vt:lpstr>Fundamental Principles of OOP</vt:lpstr>
      <vt:lpstr>PowerPoint 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Svetlin Nakov</cp:lastModifiedBy>
  <cp:revision>499</cp:revision>
  <dcterms:created xsi:type="dcterms:W3CDTF">2007-12-08T16:03:35Z</dcterms:created>
  <dcterms:modified xsi:type="dcterms:W3CDTF">2013-02-28T12:48:31Z</dcterms:modified>
  <cp:category>software engineering</cp:category>
</cp:coreProperties>
</file>