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285" r:id="rId57"/>
    <p:sldId id="286" r:id="rId58"/>
    <p:sldId id="325" r:id="rId59"/>
    <p:sldId id="327" r:id="rId60"/>
    <p:sldId id="287" r:id="rId61"/>
  </p:sldIdLst>
  <p:sldSz cx="9144000" cy="6858000" type="screen4x3"/>
  <p:notesSz cx="6881813" cy="9296400"/>
  <p:custDataLst>
    <p:tags r:id="rId6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>
        <p:scale>
          <a:sx n="80" d="100"/>
          <a:sy n="80" d="100"/>
        </p:scale>
        <p:origin x="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20.02.2013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20.02.2013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7E042-26E0-43DF-81A1-D0FCCBEE1D17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745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allies 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personInfo["Svetlin Nakov", 28]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[Author("Svetlin Nakov")]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600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structure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Point3D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hold a 3D-coordinate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{X, Y, Z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the Euclidian 3D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space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Implement the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enable printing a 3D point.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a private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read-only field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hold the start of the coordinate system –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O{0,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Add 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property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return the point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class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with a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static method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 calculate the distance between two points in the 3D space.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class </a:t>
            </a:r>
            <a:r>
              <a:rPr lang="en-US" sz="2800" b="1" baseline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sequence of points in the 3D space. Create a static class </a:t>
            </a:r>
            <a:r>
              <a:rPr lang="en-US" sz="2800" b="1" baseline="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PathStorage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with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static methods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save and load paths from a text file. Use a file format of your choice.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3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generic class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keeps a list of elements of some parametric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Keep the elements of the list in an array with fixed capacity which is given as parameter in the class constructor. Implement methods</a:t>
            </a:r>
            <a:r>
              <a:rPr kumimoji="0" lang="bg-BG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adding element, accessing element by index,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element by index,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inserting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at given position, clearing the list, finding element by its value and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ToString()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heck all input parameters to avoid accessing elements at invalid positions.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5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auto-grow functionality: when the internal array is full, create a new array of double size and move all elements to it.</a:t>
            </a:r>
          </a:p>
        </p:txBody>
      </p:sp>
    </p:spTree>
    <p:extLst>
      <p:ext uri="{BB962C8B-B14F-4D97-AF65-F5344CB8AC3E}">
        <p14:creationId xmlns:p14="http://schemas.microsoft.com/office/powerpoint/2010/main" val="328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Create generic methods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Min&lt;T&gt;()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Max&lt;T&gt;()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finding the minimal and maximal element in the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GenericList&lt;T&gt;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You may need to add a generic constraints for the type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 a class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Matrix&lt;T&gt;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hold a matrix of numbers (e.g. integers, floats, decimals). 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Implement an indexer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this[row,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col]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access the inner matrix cells.</a:t>
            </a: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Implement the operators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(addition and subtraction of matrices of the same size) and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matrix multiplication. Throw an exception when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the operation cannot be performed. Implement the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operator (check for non-zero elements).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eaLnBrk="0" hangingPunct="0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7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400"/>
              </a:spcBef>
              <a:buFont typeface="+mj-lt"/>
              <a:buAutoNum type="arabicPeriod" startAt="11"/>
              <a:tabLst/>
            </a:pPr>
            <a:r>
              <a:rPr lang="en-US" sz="2800" dirty="0" smtClean="0"/>
              <a:t>Create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[Version]</a:t>
            </a:r>
            <a:r>
              <a:rPr lang="en-US" sz="2800" dirty="0" smtClean="0"/>
              <a:t> attribute that can be applied to structures, classes, interfaces, enumerations and methods and holds a version in the format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major.minor</a:t>
            </a:r>
            <a:r>
              <a:rPr lang="en-US" sz="2800" dirty="0" smtClean="0"/>
              <a:t> (e.g.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2.11</a:t>
            </a:r>
            <a:r>
              <a:rPr lang="en-US" sz="2800" dirty="0" smtClean="0"/>
              <a:t>). Apply the version attribute to a sample class and display its version at runtime.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2064</TotalTime>
  <Words>3315</Words>
  <Application>Microsoft Office PowerPoint</Application>
  <PresentationFormat>On-screen Show (4:3)</PresentationFormat>
  <Paragraphs>634</Paragraphs>
  <Slides>60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Calibri</vt:lpstr>
      <vt:lpstr>Cambria</vt:lpstr>
      <vt:lpstr>Consolas</vt:lpstr>
      <vt:lpstr>Corbel</vt:lpstr>
      <vt:lpstr>HY엽서L</vt:lpstr>
      <vt:lpstr>Wingdings</vt:lpstr>
      <vt:lpstr>Wingdings 2</vt:lpstr>
      <vt:lpstr>Telerik Academy</vt:lpstr>
      <vt:lpstr>Defining Classes – Part II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II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518</cp:revision>
  <dcterms:created xsi:type="dcterms:W3CDTF">2007-12-08T16:03:35Z</dcterms:created>
  <dcterms:modified xsi:type="dcterms:W3CDTF">2013-02-20T15:40:46Z</dcterms:modified>
  <cp:category>software engineering</cp:category>
</cp:coreProperties>
</file>