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Expressions </a:t>
            </a:r>
            <a:r>
              <a:rPr lang="en-US" dirty="0" smtClean="0"/>
              <a:t>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 smtClean="0"/>
              <a:t>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</a:t>
            </a:r>
            <a:r>
              <a:rPr lang="en-US" sz="2600" dirty="0" smtClean="0"/>
              <a:t>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</a:t>
            </a:r>
            <a:r>
              <a:rPr lang="en-US" sz="2800" dirty="0" smtClean="0"/>
              <a:t>specifies </a:t>
            </a:r>
            <a:r>
              <a:rPr lang="en-US" sz="2800" dirty="0" smtClean="0"/>
              <a:t>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20000" cy="1752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124200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6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2163</TotalTime>
  <Words>2402</Words>
  <Application>Microsoft Office PowerPoint</Application>
  <PresentationFormat>On-screen Show (4:3)</PresentationFormat>
  <Paragraphs>407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and Query Keywords</vt:lpstr>
      <vt:lpstr>Query Keywords – Examples</vt:lpstr>
      <vt:lpstr>Query Keywords – Examples (2)</vt:lpstr>
      <vt:lpstr>Query Keywords – Examples (3)</vt:lpstr>
      <vt:lpstr>LINQ Query Keywords</vt:lpstr>
      <vt:lpstr>Extension Methods, Lambda Expressions and LINQ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559</cp:revision>
  <dcterms:created xsi:type="dcterms:W3CDTF">2007-12-08T16:03:35Z</dcterms:created>
  <dcterms:modified xsi:type="dcterms:W3CDTF">2013-02-25T15:39:45Z</dcterms:modified>
  <cp:category>software engineering</cp:category>
</cp:coreProperties>
</file>