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4" r:id="rId28"/>
    <p:sldId id="542" r:id="rId29"/>
    <p:sldId id="54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06.06.2013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06.06.2013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34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39.png"/><Relationship Id="rId15" Type="http://schemas.microsoft.com/office/2007/relationships/hdphoto" Target="../media/hdphoto5.wdp"/><Relationship Id="rId10" Type="http://schemas.openxmlformats.org/officeDocument/2006/relationships/image" Target="../media/image41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56167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72448"/>
            <a:ext cx="8229600" cy="904202"/>
          </a:xfrm>
        </p:spPr>
        <p:txBody>
          <a:bodyPr/>
          <a:lstStyle/>
          <a:p>
            <a:r>
              <a:rPr lang="en-US" dirty="0" smtClean="0"/>
              <a:t>Advanced Data </a:t>
            </a:r>
            <a:r>
              <a:rPr lang="en-US" dirty="0"/>
              <a:t>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17080"/>
            <a:ext cx="8229600" cy="569120"/>
          </a:xfrm>
        </p:spPr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400129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950120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Sets, Bags, Dictionaries,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94086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sz="3000" dirty="0"/>
              <a:t>Wintellect Power </a:t>
            </a:r>
            <a:r>
              <a:rPr lang="en-US" sz="3000" dirty="0" smtClean="0"/>
              <a:t>Collections is powerful open-source data structure library</a:t>
            </a:r>
          </a:p>
          <a:p>
            <a:pPr lvl="1"/>
            <a:r>
              <a:rPr lang="en-US" sz="2800" dirty="0" smtClean="0"/>
              <a:t>Download: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powercollections.codeplex.com</a:t>
            </a:r>
            <a:endParaRPr lang="fr-FR" sz="2800" dirty="0" smtClean="0"/>
          </a:p>
          <a:p>
            <a:r>
              <a:rPr lang="fr-FR" sz="3000" dirty="0" smtClean="0"/>
              <a:t>Installing Power Collections in Visual Studio</a:t>
            </a:r>
          </a:p>
          <a:p>
            <a:pPr lvl="1"/>
            <a:r>
              <a:rPr lang="fr-FR" sz="2800" dirty="0" smtClean="0"/>
              <a:t>Use NuGet package manager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74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4" y="3967480"/>
            <a:ext cx="4367176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2900" dirty="0" smtClean="0"/>
              <a:t>A bag (multi-set) based </a:t>
            </a:r>
            <a:r>
              <a:rPr lang="en-US" sz="2900" dirty="0"/>
              <a:t>on </a:t>
            </a:r>
            <a:r>
              <a:rPr lang="en-US" sz="2900" dirty="0" smtClean="0"/>
              <a:t>hash-table</a:t>
            </a:r>
          </a:p>
          <a:p>
            <a:pPr lvl="2"/>
            <a:r>
              <a:rPr lang="en-US" sz="2700" dirty="0" smtClean="0"/>
              <a:t>Unordered collection (with duplicates)</a:t>
            </a:r>
            <a:endParaRPr lang="en-US" sz="27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 smtClean="0"/>
              <a:t> should provide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900" dirty="0" smtClean="0"/>
              <a:t> and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2900" dirty="0" smtClean="0"/>
              <a:t>A </a:t>
            </a:r>
            <a:r>
              <a:rPr lang="en-US" sz="2900" dirty="0"/>
              <a:t>bag (multi-set) </a:t>
            </a:r>
            <a:r>
              <a:rPr lang="en-US" sz="2900" dirty="0" smtClean="0"/>
              <a:t>based </a:t>
            </a:r>
            <a:r>
              <a:rPr lang="en-US" sz="2900" dirty="0"/>
              <a:t>on balanced search </a:t>
            </a:r>
            <a:r>
              <a:rPr lang="en-US" sz="2900" dirty="0" smtClean="0"/>
              <a:t>tree</a:t>
            </a:r>
            <a:endParaRPr lang="en-US" sz="29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dirty="0" smtClean="0"/>
              <a:t>)</a:t>
            </a:r>
            <a:endParaRPr lang="bg-BG" sz="2900" dirty="0" smtClean="0"/>
          </a:p>
          <a:p>
            <a:pPr lvl="1"/>
            <a:r>
              <a:rPr lang="en-US" sz="29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/>
              <a:t> should </a:t>
            </a:r>
            <a:r>
              <a:rPr lang="en-US" sz="2900" dirty="0" smtClean="0"/>
              <a:t>implement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9" y="1295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868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/>
              <a:t>A set based on hash-table (no duplicates)</a:t>
            </a:r>
          </a:p>
          <a:p>
            <a:pPr lvl="1"/>
            <a:r>
              <a:rPr lang="en-US" dirty="0" smtClean="0"/>
              <a:t>Add / Find / Remove work in time 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dirty="0"/>
              <a:t>A set based on </a:t>
            </a:r>
            <a:r>
              <a:rPr lang="en-US" dirty="0" smtClean="0"/>
              <a:t>balanced search tree (red-black)</a:t>
            </a:r>
            <a:endParaRPr lang="en-US" dirty="0"/>
          </a:p>
          <a:p>
            <a:pPr lvl="1"/>
            <a:r>
              <a:rPr lang="en-US" dirty="0"/>
              <a:t>Add / Find / Remove work in time </a:t>
            </a:r>
            <a:r>
              <a:rPr lang="en-US" dirty="0" smtClean="0"/>
              <a:t>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dirty="0" smtClean="0"/>
              <a:t>Provides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dirty="0" smtClean="0"/>
              <a:t> operation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dirty="0"/>
              <a:t> /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Provides fast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dictionary, mac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://en.wikipedia.org/wiki/Rope_(data_structure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7304972" y="10910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5" y="2667000"/>
            <a:ext cx="1392055" cy="1156743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646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1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with the 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also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667000" cy="181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03963"/>
            <a:ext cx="7924800" cy="54730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7432" r="2461" b="3390"/>
          <a:stretch/>
        </p:blipFill>
        <p:spPr bwMode="auto">
          <a:xfrm>
            <a:off x="6096000" y="1600200"/>
            <a:ext cx="2057400" cy="1452282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24497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.NET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</a:t>
            </a:r>
            <a:r>
              <a:rPr lang="en-US" dirty="0" smtClean="0"/>
              <a:t>Queue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Other </a:t>
            </a:r>
            <a:r>
              <a:rPr lang="en-US" dirty="0" smtClean="0"/>
              <a:t>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trees, </a:t>
            </a:r>
            <a:r>
              <a:rPr lang="en-US" dirty="0" smtClean="0"/>
              <a:t>interval </a:t>
            </a:r>
            <a:r>
              <a:rPr lang="en-US" dirty="0" smtClean="0"/>
              <a:t>trees, ropes, </a:t>
            </a:r>
            <a:r>
              <a:rPr lang="en-US" noProof="1" smtClean="0"/>
              <a:t>tries</a:t>
            </a:r>
            <a:r>
              <a:rPr lang="en-US" dirty="0" smtClean="0"/>
              <a:t>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7616" y="1295400"/>
            <a:ext cx="1906784" cy="32766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599"/>
            <a:ext cx="7924800" cy="685800"/>
          </a:xfrm>
        </p:spPr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798"/>
            <a:ext cx="7924800" cy="602852"/>
          </a:xfrm>
        </p:spPr>
        <p:txBody>
          <a:bodyPr/>
          <a:lstStyle/>
          <a:p>
            <a:r>
              <a:rPr lang="en-US" dirty="0" smtClean="0"/>
              <a:t>Suffix Trees, Interval Trees, Tries, Ropes, Heaps, …</a:t>
            </a:r>
            <a:endParaRPr lang="en-US" dirty="0"/>
          </a:p>
        </p:txBody>
      </p:sp>
      <p:pic>
        <p:nvPicPr>
          <p:cNvPr id="7170" name="Picture 2" descr="File:Suffix tree BANANA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4049"/>
            <a:ext cx="2209800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1371600"/>
            <a:ext cx="2949863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57399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 (position tree)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implement fast string searching</a:t>
            </a:r>
          </a:p>
          <a:p>
            <a:pPr>
              <a:lnSpc>
                <a:spcPct val="95000"/>
              </a:lnSpc>
            </a:pPr>
            <a:r>
              <a:rPr lang="en-US" noProof="1"/>
              <a:t>Trie (</a:t>
            </a:r>
            <a:r>
              <a:rPr lang="en-US" noProof="1" smtClean="0"/>
              <a:t>prefix </a:t>
            </a:r>
            <a:r>
              <a:rPr lang="en-US" noProof="1"/>
              <a:t>tree</a:t>
            </a:r>
            <a:r>
              <a:rPr lang="en-US" noProof="1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Special tree structure used for fast multi-pattern matching</a:t>
            </a:r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Balanced tree structure for indexed 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Allows fast string edit operations</a:t>
            </a:r>
            <a:endParaRPr lang="en-US" noProof="1"/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</a:t>
            </a:r>
            <a:r>
              <a:rPr lang="en-US" dirty="0" smtClean="0"/>
              <a:t>point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Special tree-like data structures to efficiently implement a priority queue</a:t>
            </a:r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</a:t>
            </a:r>
            <a:r>
              <a:rPr lang="en-US" dirty="0" smtClean="0"/>
              <a:t>sorted indices of database records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B-tree, B+ tree, </a:t>
            </a:r>
            <a:r>
              <a:rPr lang="en-US" dirty="0" smtClean="0"/>
              <a:t>T-tree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8346"/>
            <a:ext cx="7924800" cy="685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32846"/>
            <a:ext cx="7924800" cy="569120"/>
          </a:xfrm>
        </p:spPr>
        <p:txBody>
          <a:bodyPr/>
          <a:lstStyle/>
          <a:p>
            <a:r>
              <a:rPr lang="en-US" dirty="0" smtClean="0"/>
              <a:t>Open Source Generic </a:t>
            </a:r>
            <a:r>
              <a:rPr lang="en-US" dirty="0"/>
              <a:t>Collection </a:t>
            </a: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0" y="2438400"/>
            <a:ext cx="5805826" cy="4024932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/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solid documentation (book)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itu.dk/research/c5/latest/ITU-TR-2006-76.pdf</a:t>
            </a:r>
            <a:endParaRPr lang="en-US" dirty="0" smtClean="0"/>
          </a:p>
          <a:p>
            <a:pPr lvl="1"/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" y="990600"/>
            <a:ext cx="7977220" cy="553026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Efficient double-ended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  <a:endParaRPr lang="en-US" sz="2800" dirty="0" smtClean="0"/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1"/>
          </a:xfrm>
        </p:spPr>
        <p:txBody>
          <a:bodyPr/>
          <a:lstStyle/>
          <a:p>
            <a:r>
              <a:rPr lang="en-US" dirty="0" smtClean="0"/>
              <a:t>Standard .NET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641032" y="1907516"/>
            <a:ext cx="3023536" cy="1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218">
            <a:off x="5997452" y="349336"/>
            <a:ext cx="2428450" cy="1201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2615506" y="336165"/>
            <a:ext cx="2979448" cy="1428650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4343968" y="1946361"/>
            <a:ext cx="3931508" cy="171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Data Structures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(maps</a:t>
            </a:r>
            <a:r>
              <a:rPr lang="en-US" dirty="0" smtClean="0"/>
              <a:t>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Balanced </a:t>
            </a:r>
            <a:r>
              <a:rPr lang="en-US" dirty="0"/>
              <a:t>search tree structures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4059" y="1324099"/>
            <a:ext cx="1252741" cy="9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446427" y="5201971"/>
            <a:ext cx="1169099" cy="715149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34" y="2619500"/>
            <a:ext cx="1227065" cy="12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88" y="5157850"/>
            <a:ext cx="1555362" cy="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009650" y="1045746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128156" y="1066802"/>
            <a:ext cx="6911439" cy="53339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Event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 smtClean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600" dirty="0" smtClean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33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9" y="15561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58" y="1213261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085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2813</TotalTime>
  <Words>1139</Words>
  <Application>Microsoft Office PowerPoint</Application>
  <PresentationFormat>On-screen Show (4:3)</PresentationFormat>
  <Paragraphs>213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Advanced Data Structures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Svetlin Nakov</cp:lastModifiedBy>
  <cp:revision>1075</cp:revision>
  <dcterms:created xsi:type="dcterms:W3CDTF">2007-12-08T16:03:35Z</dcterms:created>
  <dcterms:modified xsi:type="dcterms:W3CDTF">2013-06-06T10:53:22Z</dcterms:modified>
  <cp:category>computer science, computer programming, software engineering</cp:category>
</cp:coreProperties>
</file>