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78" r:id="rId12"/>
    <p:sldId id="579" r:id="rId13"/>
    <p:sldId id="54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06.06.2013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06.06.2013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2.png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46635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904202"/>
          </a:xfrm>
        </p:spPr>
        <p:txBody>
          <a:bodyPr/>
          <a:lstStyle/>
          <a:p>
            <a:r>
              <a:rPr lang="en-US" dirty="0"/>
              <a:t>Data Structures Efficiency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230682"/>
            <a:ext cx="8229600" cy="569120"/>
          </a:xfrm>
        </p:spPr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04800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Data Structures Efficiency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</a:t>
            </a:r>
            <a:r>
              <a:rPr lang="en-US" sz="2800" dirty="0" smtClean="0"/>
              <a:t>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Fundamental </a:t>
            </a:r>
            <a:r>
              <a:rPr lang="en-US" dirty="0" smtClean="0"/>
              <a:t>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Bags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819400"/>
            <a:ext cx="2339454" cy="1676400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1060597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648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Time Complexity of Basic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761</Words>
  <Application>Microsoft Office PowerPoint</Application>
  <PresentationFormat>On-screen Show (4:3)</PresentationFormat>
  <Paragraphs>154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Consolas</vt:lpstr>
      <vt:lpstr>Corbel</vt:lpstr>
      <vt:lpstr>Wingdings 2</vt:lpstr>
      <vt:lpstr>Telerik Academy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Data Structures Efficiency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Svetlin Nakov</cp:lastModifiedBy>
  <cp:revision>1080</cp:revision>
  <dcterms:created xsi:type="dcterms:W3CDTF">2007-12-08T16:03:35Z</dcterms:created>
  <dcterms:modified xsi:type="dcterms:W3CDTF">2013-06-06T11:02:20Z</dcterms:modified>
  <cp:category>computer science, computer programming, software engineering</cp:category>
</cp:coreProperties>
</file>