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8" r:id="rId29"/>
    <p:sldId id="394" r:id="rId30"/>
    <p:sldId id="400" r:id="rId31"/>
    <p:sldId id="399" r:id="rId32"/>
    <p:sldId id="370" r:id="rId33"/>
    <p:sldId id="359" r:id="rId34"/>
    <p:sldId id="360" r:id="rId35"/>
    <p:sldId id="361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 autoAdjust="0"/>
    <p:restoredTop sz="95510" autoAdjust="0"/>
  </p:normalViewPr>
  <p:slideViewPr>
    <p:cSldViewPr>
      <p:cViewPr varScale="1">
        <p:scale>
          <a:sx n="88" d="100"/>
          <a:sy n="88" d="100"/>
        </p:scale>
        <p:origin x="11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2706" name="Picture 2" descr="http://www.hrcpa.com/images/technology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29200" y="4495800"/>
            <a:ext cx="3638550" cy="1882140"/>
          </a:xfrm>
          <a:prstGeom prst="roundRect">
            <a:avLst>
              <a:gd name="adj" fmla="val 18186"/>
            </a:avLst>
          </a:prstGeom>
          <a:ln>
            <a:noFill/>
          </a:ln>
          <a:effectLst>
            <a:softEdge rad="127000"/>
          </a:effectLst>
        </p:spPr>
      </p:pic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5" cstate="screen">
            <a:lum contrast="20000"/>
          </a:blip>
          <a:srcRect/>
          <a:stretch>
            <a:fillRect/>
          </a:stretch>
        </p:blipFill>
        <p:spPr bwMode="auto">
          <a:xfrm>
            <a:off x="457200" y="990600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3581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540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85901" y="3835619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i.e. can change their size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81800" y="4495800"/>
            <a:ext cx="1885950" cy="1931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head of the array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654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[1,2,3,4,5];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	   //tail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head=number.shift();        //head=0;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Array.sort() and Array.sort(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[5,4,2,3,1,4,5,6,7];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1, 2, 3, 4, 4, 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19471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5 </a:t>
            </a: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With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Sorts element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compare function defines sort rules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4876"/>
            <a:ext cx="822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(a,b){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b)? 0 : (a&gt;b)? 1: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//returns 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and/or removes elements from an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 smtClean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dirty="0" smtClean="0"/>
              <a:t> </a:t>
            </a:r>
            <a:r>
              <a:rPr lang="en-US" smtClean="0"/>
              <a:t>do not work </a:t>
            </a:r>
            <a:r>
              <a:rPr lang="en-US" dirty="0" smtClean="0"/>
              <a:t>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 and </a:t>
            </a:r>
            <a:r>
              <a:rPr lang="en-US" dirty="0" err="1" smtClean="0"/>
              <a:t>lastIndexOf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9688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51228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2006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50482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9052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44550"/>
              </p:ext>
            </p:extLst>
          </p:nvPr>
        </p:nvGraphicFramePr>
        <p:xfrm>
          <a:off x="3276600" y="56578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624321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array is the same as regular variable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 that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21336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[1,2,3,4,5];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"Wednesday", 	"Thursday",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mixed= [1, new Date(), "Meaningless"];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//creating array of arrays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Initialing an array in JavaScript can be done in three ways: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initialLength)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literals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858000" y="3930906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26171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Array(1,2,3,4,5);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3912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0600" y="51317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[1,2,3,4,5];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12714</TotalTime>
  <Words>1322</Words>
  <Application>Microsoft Office PowerPoint</Application>
  <PresentationFormat>On-screen Show (4:3)</PresentationFormat>
  <Paragraphs>271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Processing Arrays Using for-in – Example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Functions</vt:lpstr>
      <vt:lpstr>Other Array Functions</vt:lpstr>
      <vt:lpstr>Other Array Functions (2)</vt:lpstr>
      <vt:lpstr>Other Functions</vt:lpstr>
      <vt:lpstr>Other Array Functions (2)</vt:lpstr>
      <vt:lpstr>indexOf and lastIndexOf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donchominkov@gmail.com</cp:lastModifiedBy>
  <cp:revision>1145</cp:revision>
  <dcterms:created xsi:type="dcterms:W3CDTF">2007-12-08T16:03:35Z</dcterms:created>
  <dcterms:modified xsi:type="dcterms:W3CDTF">2013-03-07T13:36:52Z</dcterms:modified>
</cp:coreProperties>
</file>