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0"/>
  </p:notesMasterIdLst>
  <p:handoutMasterIdLst>
    <p:handoutMasterId r:id="rId31"/>
  </p:handoutMasterIdLst>
  <p:sldIdLst>
    <p:sldId id="320" r:id="rId2"/>
    <p:sldId id="321" r:id="rId3"/>
    <p:sldId id="356" r:id="rId4"/>
    <p:sldId id="326" r:id="rId5"/>
    <p:sldId id="327" r:id="rId6"/>
    <p:sldId id="328" r:id="rId7"/>
    <p:sldId id="355" r:id="rId8"/>
    <p:sldId id="330" r:id="rId9"/>
    <p:sldId id="331" r:id="rId10"/>
    <p:sldId id="332" r:id="rId11"/>
    <p:sldId id="333" r:id="rId12"/>
    <p:sldId id="334" r:id="rId13"/>
    <p:sldId id="357" r:id="rId14"/>
    <p:sldId id="336" r:id="rId15"/>
    <p:sldId id="337" r:id="rId16"/>
    <p:sldId id="338" r:id="rId17"/>
    <p:sldId id="339" r:id="rId18"/>
    <p:sldId id="359" r:id="rId19"/>
    <p:sldId id="360" r:id="rId20"/>
    <p:sldId id="340" r:id="rId21"/>
    <p:sldId id="341" r:id="rId22"/>
    <p:sldId id="342" r:id="rId23"/>
    <p:sldId id="343" r:id="rId24"/>
    <p:sldId id="348" r:id="rId25"/>
    <p:sldId id="354" r:id="rId26"/>
    <p:sldId id="349" r:id="rId27"/>
    <p:sldId id="350" r:id="rId28"/>
    <p:sldId id="353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5510" autoAdjust="0"/>
  </p:normalViewPr>
  <p:slideViewPr>
    <p:cSldViewPr>
      <p:cViewPr varScale="1">
        <p:scale>
          <a:sx n="92" d="100"/>
          <a:sy n="92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697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02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76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913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21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52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60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5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oundRect">
            <a:avLst>
              <a:gd name="adj" fmla="val 6060"/>
            </a:avLst>
          </a:prstGeom>
          <a:noFill/>
          <a:effectLst>
            <a:softEdge rad="63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0395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81000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document.getElementById("number-tb").value;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getElementById("first-tb").value);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getElementById("second-tb").value);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(smaller&gt;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bigger);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8782</TotalTime>
  <Words>1193</Words>
  <Application>Microsoft Office PowerPoint</Application>
  <PresentationFormat>On-screen Show (4:3)</PresentationFormat>
  <Paragraphs>252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Telerik Academy</vt:lpstr>
      <vt:lpstr>Conditional Statements</vt:lpstr>
      <vt:lpstr>Table of Contents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Summary</vt:lpstr>
      <vt:lpstr>Conditional Statements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Minkov</cp:lastModifiedBy>
  <cp:revision>498</cp:revision>
  <dcterms:created xsi:type="dcterms:W3CDTF">2007-12-08T16:03:35Z</dcterms:created>
  <dcterms:modified xsi:type="dcterms:W3CDTF">2013-02-28T14:07:26Z</dcterms:modified>
</cp:coreProperties>
</file>