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14-Mar-13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83134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057400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{console.log('Hello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console.log("printed");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console.log("Maximal number: " 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number + " 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" + number + 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zero.");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Maximal number: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read("input-tb");</a:t>
            </a: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line="";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" " 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38155"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38155"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object,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multiply(int firstNum, int secondNum){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if(numbers[i]%2 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for(var i=0; i&lt;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if(arr[i]==value){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72100" y="3928043"/>
            <a:ext cx="3358623" cy="994957"/>
          </a:xfrm>
          <a:prstGeom prst="wedgeRoundRectCallout">
            <a:avLst>
              <a:gd name="adj1" fmla="val -103601"/>
              <a:gd name="adj2" fmla="val 2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2100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printText(number,text){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switch(arguments.length){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console.log("Number :" + number);break;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("Number :" + 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("Text :"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printText(5,"Lorem Ipsum");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6964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switch(typeof value){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"number"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"string" : log("String: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"object" : log("Object: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"boolean" : log("Number: " + value);break;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printValue("Lorem Ipsum");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printValue(true);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50577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724400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Corp.");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29400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1680" y="4815840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741356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1618</TotalTime>
  <Words>2036</Words>
  <Application>Microsoft Office PowerPoint</Application>
  <PresentationFormat>On-screen Show (4:3)</PresentationFormat>
  <Paragraphs>386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Doncho Minkov</cp:lastModifiedBy>
  <cp:revision>365</cp:revision>
  <dcterms:created xsi:type="dcterms:W3CDTF">2013-03-08T10:13:24Z</dcterms:created>
  <dcterms:modified xsi:type="dcterms:W3CDTF">2013-03-14T16:37:20Z</dcterms:modified>
</cp:coreProperties>
</file>