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6" r:id="rId18"/>
    <p:sldId id="272" r:id="rId19"/>
    <p:sldId id="273" r:id="rId20"/>
    <p:sldId id="274" r:id="rId21"/>
    <p:sldId id="278" r:id="rId22"/>
    <p:sldId id="275" r:id="rId23"/>
    <p:sldId id="281" r:id="rId24"/>
    <p:sldId id="280" r:id="rId25"/>
    <p:sldId id="259" r:id="rId26"/>
    <p:sldId id="279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Syntactically Awesome Stylesheets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upload.wikimedia.org/wikipedia/en/c/cb/Sass_Logo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1" y="1998097"/>
            <a:ext cx="1914524" cy="2099806"/>
          </a:xfrm>
          <a:prstGeom prst="roundRect">
            <a:avLst>
              <a:gd name="adj" fmla="val 37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raphics99.com/wp-content/uploads/2012/06/its-awesome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18" t="-12218" b="-12876"/>
          <a:stretch/>
        </p:blipFill>
        <p:spPr bwMode="auto">
          <a:xfrm>
            <a:off x="4025900" y="4279900"/>
            <a:ext cx="4660900" cy="2425700"/>
          </a:xfrm>
          <a:prstGeom prst="roundRect">
            <a:avLst>
              <a:gd name="adj" fmla="val 196"/>
            </a:avLst>
          </a:prstGeom>
          <a:solidFill>
            <a:schemeClr val="bg1"/>
          </a:solidFill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2113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SASS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Selector Nesting</a:t>
            </a:r>
            <a:r>
              <a:rPr lang="en-US" dirty="0" smtClean="0"/>
              <a:t>, Mixins, Variables,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2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SASS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Translates to</a:t>
            </a:r>
          </a:p>
        </p:txBody>
      </p:sp>
    </p:spTree>
    <p:extLst>
      <p:ext uri="{BB962C8B-B14F-4D97-AF65-F5344CB8AC3E}">
        <p14:creationId xmlns:p14="http://schemas.microsoft.com/office/powerpoint/2010/main" val="125066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selectors inside a selector are translated to nested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4440" y="2118359"/>
            <a:ext cx="22951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582" y="2118358"/>
            <a:ext cx="2217420" cy="9882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0668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582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0208" y="2451594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0208" y="268663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8011" y="2425259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0208" y="526682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208" y="5501870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8011" y="5240492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also has variables</a:t>
            </a:r>
          </a:p>
          <a:p>
            <a:pPr lvl="1"/>
            <a:r>
              <a:rPr lang="en-US" dirty="0" smtClean="0"/>
              <a:t>Using the $ (</a:t>
            </a:r>
            <a:r>
              <a:rPr lang="en-US" dirty="0" err="1" smtClean="0"/>
              <a:t>dolar</a:t>
            </a:r>
            <a:r>
              <a:rPr lang="en-US" dirty="0" smtClean="0"/>
              <a:t>) symbol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r>
              <a:rPr lang="en-US" dirty="0" smtClean="0"/>
              <a:t>Usable to set default background-color, font-color, font-size,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032" y="4078224"/>
            <a:ext cx="4279392" cy="26039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$link-color: #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$v-link-color: 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$link-color;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$v-link-color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3440" y="4078223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variables can be inserted as CSS properties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5528" y="2954274"/>
            <a:ext cx="7552944" cy="24157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$border-width:15px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#{$border-side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$border-style $border-color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5528" y="5714068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 : 15px ridge blue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0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are kind of developer defined functions</a:t>
            </a:r>
          </a:p>
          <a:p>
            <a:pPr lvl="1"/>
            <a:r>
              <a:rPr lang="en-US" dirty="0" smtClean="0"/>
              <a:t>The developer can make them for clear SASS</a:t>
            </a:r>
          </a:p>
          <a:p>
            <a:r>
              <a:rPr lang="en-US" dirty="0" smtClean="0"/>
              <a:t>Two kind of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1"/>
            <a:r>
              <a:rPr lang="en-US" dirty="0" smtClean="0"/>
              <a:t>Parameterless</a:t>
            </a:r>
          </a:p>
          <a:p>
            <a:pPr lvl="2"/>
            <a:r>
              <a:rPr lang="en-US" dirty="0" smtClean="0"/>
              <a:t>Get a default styles every time</a:t>
            </a:r>
          </a:p>
          <a:p>
            <a:pPr lvl="1"/>
            <a:r>
              <a:rPr lang="en-US" dirty="0" smtClean="0"/>
              <a:t>With parameters</a:t>
            </a:r>
          </a:p>
          <a:p>
            <a:pPr lvl="2"/>
            <a:r>
              <a:rPr lang="en-US" dirty="0" smtClean="0"/>
              <a:t>Get style based on some parameters</a:t>
            </a:r>
          </a:p>
          <a:p>
            <a:pPr lvl="2"/>
            <a:r>
              <a:rPr lang="en-US" dirty="0" smtClean="0"/>
              <a:t>Gradient, borders, etc…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603504"/>
            <a:ext cx="8686800" cy="5791200"/>
          </a:xfrm>
        </p:spPr>
        <p:txBody>
          <a:bodyPr/>
          <a:lstStyle/>
          <a:p>
            <a:r>
              <a:rPr lang="en-US" dirty="0" smtClean="0"/>
              <a:t>How to define </a:t>
            </a:r>
            <a:r>
              <a:rPr lang="en-US" dirty="0" err="1" smtClean="0"/>
              <a:t>mixins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/>
            <a:r>
              <a:rPr lang="en-US" dirty="0" smtClean="0"/>
              <a:t>Then the styles are normal SASS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spcBef>
                <a:spcPts val="3600"/>
              </a:spcBef>
            </a:pPr>
            <a:r>
              <a:rPr lang="en-US" dirty="0" smtClean="0"/>
              <a:t>How to use the </a:t>
            </a:r>
            <a:r>
              <a:rPr lang="en-US" dirty="0" err="1" smtClean="0"/>
              <a:t>mixin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Place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@include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3584" y="2496311"/>
            <a:ext cx="667512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43584" y="5445169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@include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32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Overview</a:t>
            </a:r>
          </a:p>
          <a:p>
            <a:r>
              <a:rPr lang="en-US" dirty="0" smtClean="0"/>
              <a:t>Working with SAS</a:t>
            </a:r>
          </a:p>
          <a:p>
            <a:pPr lvl="1"/>
            <a:r>
              <a:rPr lang="en-US" dirty="0" smtClean="0"/>
              <a:t>Using PERL Console</a:t>
            </a:r>
          </a:p>
          <a:p>
            <a:pPr lvl="1"/>
            <a:r>
              <a:rPr lang="en-US" dirty="0" smtClean="0"/>
              <a:t>Using Visual Studio Plugins</a:t>
            </a:r>
          </a:p>
          <a:p>
            <a:r>
              <a:rPr lang="en-US" dirty="0" smtClean="0"/>
              <a:t>SASS Features</a:t>
            </a:r>
          </a:p>
          <a:p>
            <a:pPr lvl="1"/>
            <a:r>
              <a:rPr lang="en-US" dirty="0" smtClean="0"/>
              <a:t>Nesting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Mixins</a:t>
            </a:r>
          </a:p>
          <a:p>
            <a:pPr lvl="1"/>
            <a:r>
              <a:rPr lang="en-US" dirty="0" smtClean="0"/>
              <a:t>Selector Inheritance</a:t>
            </a:r>
          </a:p>
        </p:txBody>
      </p:sp>
    </p:spTree>
    <p:extLst>
      <p:ext uri="{BB962C8B-B14F-4D97-AF65-F5344CB8AC3E}">
        <p14:creationId xmlns:p14="http://schemas.microsoft.com/office/powerpoint/2010/main" val="124990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Mixins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7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also be defined with parameters</a:t>
            </a:r>
          </a:p>
          <a:p>
            <a:pPr lvl="1"/>
            <a:r>
              <a:rPr lang="en-US" dirty="0" smtClean="0"/>
              <a:t>i.e. for gradient-background</a:t>
            </a:r>
          </a:p>
          <a:p>
            <a:r>
              <a:rPr lang="en-US" dirty="0" smtClean="0"/>
              <a:t>Put the arguments like a C# or JavaScript 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315461"/>
            <a:ext cx="8096250" cy="3430634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opacity($value){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opacity:$value;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filter: alpha(opacity=($value*100));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zoom:1;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,$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),$size:200px)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:$size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:$size;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:$border;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background:$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padding:15px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14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Mixins with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9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enables the inheritance of selector</a:t>
            </a:r>
          </a:p>
          <a:p>
            <a:pPr lvl="1"/>
            <a:r>
              <a:rPr lang="en-US" dirty="0" smtClean="0"/>
              <a:t>i.e. in a selector, get the properties of another selector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@extend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050" y="3401186"/>
            <a:ext cx="4171950" cy="29961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block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""; clear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both;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@extend .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43450" y="3401185"/>
            <a:ext cx="4257675" cy="29961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body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div.class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1;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clearfix:after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div.class:after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block;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both;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0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</a:t>
            </a:r>
          </a:p>
          <a:p>
            <a:pPr marL="804863" lvl="1" indent="-457200"/>
            <a:r>
              <a:rPr lang="en-US" dirty="0" smtClean="0"/>
              <a:t>Use </a:t>
            </a:r>
            <a:r>
              <a:rPr lang="en-US" dirty="0"/>
              <a:t>only HTML, SASS and CSS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27" y="3462496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What is SASS?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Syntactically Awesome </a:t>
            </a:r>
            <a:r>
              <a:rPr lang="en-US" dirty="0" smtClean="0"/>
              <a:t>Stylesheets is an extension of CSS</a:t>
            </a:r>
          </a:p>
          <a:p>
            <a:pPr lvl="1"/>
            <a:r>
              <a:rPr lang="en-US" dirty="0" smtClean="0"/>
              <a:t>Makes coding CSS much easier and organized</a:t>
            </a:r>
          </a:p>
          <a:p>
            <a:pPr lvl="1"/>
            <a:r>
              <a:rPr lang="en-US" dirty="0" smtClean="0"/>
              <a:t>Translates to pure CSS on the server</a:t>
            </a:r>
          </a:p>
          <a:p>
            <a:pPr lvl="2"/>
            <a:r>
              <a:rPr lang="en-US" dirty="0" smtClean="0"/>
              <a:t>i.e. no slowdown on the client</a:t>
            </a:r>
          </a:p>
          <a:p>
            <a:r>
              <a:rPr lang="en-US" dirty="0" smtClean="0"/>
              <a:t>SASS introduces many techniques to power the CSS coding</a:t>
            </a:r>
          </a:p>
          <a:p>
            <a:pPr lvl="1"/>
            <a:r>
              <a:rPr lang="en-US" dirty="0" smtClean="0"/>
              <a:t>Variables </a:t>
            </a:r>
          </a:p>
          <a:p>
            <a:pPr lvl="1"/>
            <a:r>
              <a:rPr lang="en-US" dirty="0" smtClean="0"/>
              <a:t>Functions ( i.e. Mixins)</a:t>
            </a:r>
          </a:p>
        </p:txBody>
      </p:sp>
    </p:spTree>
    <p:extLst>
      <p:ext uri="{BB962C8B-B14F-4D97-AF65-F5344CB8AC3E}">
        <p14:creationId xmlns:p14="http://schemas.microsoft.com/office/powerpoint/2010/main" val="263689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SASS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Ok… but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SASS Using PERL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PERL and PERL console</a:t>
            </a:r>
          </a:p>
          <a:p>
            <a:pPr lvl="1"/>
            <a:r>
              <a:rPr lang="en-US" dirty="0" smtClean="0"/>
              <a:t>Install PERL</a:t>
            </a:r>
          </a:p>
          <a:p>
            <a:pPr lvl="1"/>
            <a:r>
              <a:rPr lang="en-US" dirty="0" smtClean="0"/>
              <a:t>Run PERL command prompt</a:t>
            </a:r>
          </a:p>
          <a:p>
            <a:pPr lvl="1"/>
            <a:r>
              <a:rPr lang="en-US" dirty="0" smtClean="0"/>
              <a:t>Set PERL to listen for changes on the SASS file</a:t>
            </a:r>
          </a:p>
          <a:p>
            <a:pPr lvl="1"/>
            <a:r>
              <a:rPr lang="en-US" dirty="0" smtClean="0"/>
              <a:t>Open the SASS file with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en-US" dirty="0"/>
              <a:t> text editor</a:t>
            </a:r>
          </a:p>
          <a:p>
            <a:pPr lvl="1"/>
            <a:r>
              <a:rPr lang="en-US" dirty="0" smtClean="0"/>
              <a:t>You get the translated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SASS Using PERL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0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SASS </a:t>
            </a:r>
            <a:r>
              <a:rPr lang="en-US" dirty="0" smtClean="0"/>
              <a:t>in Visual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has many plugins to support SASS</a:t>
            </a:r>
          </a:p>
          <a:p>
            <a:pPr lvl="1"/>
            <a:r>
              <a:rPr lang="en-US" dirty="0" smtClean="0"/>
              <a:t>Web Workbench</a:t>
            </a:r>
          </a:p>
          <a:p>
            <a:pPr lvl="1"/>
            <a:r>
              <a:rPr lang="en-US" dirty="0" smtClean="0"/>
              <a:t>Web Essentials (soon)</a:t>
            </a:r>
          </a:p>
          <a:p>
            <a:r>
              <a:rPr lang="en-US" dirty="0" smtClean="0"/>
              <a:t>How to install plugins?</a:t>
            </a:r>
          </a:p>
          <a:p>
            <a:pPr lvl="1"/>
            <a:r>
              <a:rPr lang="en-US" dirty="0"/>
              <a:t>Go to </a:t>
            </a:r>
            <a:r>
              <a:rPr lang="en-US" sz="2400" dirty="0" smtClean="0">
                <a:hlinkClick r:id="rId2"/>
              </a:rPr>
              <a:t>http://visualstudiogallery.msdn.microsoft.com</a:t>
            </a:r>
            <a:r>
              <a:rPr lang="en-US" sz="2400" dirty="0"/>
              <a:t> </a:t>
            </a:r>
            <a:r>
              <a:rPr lang="en-US" sz="2400" dirty="0" smtClean="0"/>
              <a:t>and find the plugin</a:t>
            </a:r>
          </a:p>
          <a:p>
            <a:pPr lvl="1"/>
            <a:r>
              <a:rPr lang="en-US" sz="2400" dirty="0" smtClean="0"/>
              <a:t>Open VS -&gt; Tools -&gt; Extensions and Updates -&gt; find the plugin</a:t>
            </a:r>
          </a:p>
          <a:p>
            <a:r>
              <a:rPr lang="en-US" dirty="0" smtClean="0"/>
              <a:t>Create SCSS file and do your 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SASS in 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0409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6775</TotalTime>
  <Words>834</Words>
  <Application>Microsoft Office PowerPoint</Application>
  <PresentationFormat>On-screen Show (4:3)</PresentationFormat>
  <Paragraphs>205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Cambria</vt:lpstr>
      <vt:lpstr>Consolas</vt:lpstr>
      <vt:lpstr>Corbel</vt:lpstr>
      <vt:lpstr>Wingdings 2</vt:lpstr>
      <vt:lpstr>Telerik Academy</vt:lpstr>
      <vt:lpstr>SASS</vt:lpstr>
      <vt:lpstr>Table of Contents</vt:lpstr>
      <vt:lpstr>SASS Overview</vt:lpstr>
      <vt:lpstr>SASS Overview</vt:lpstr>
      <vt:lpstr>Working with SASS</vt:lpstr>
      <vt:lpstr>Coding SASS Using PERL</vt:lpstr>
      <vt:lpstr>Coding SASS Using PERL</vt:lpstr>
      <vt:lpstr>Coding SASS in Visual Studio</vt:lpstr>
      <vt:lpstr>SASS in Visual Studio</vt:lpstr>
      <vt:lpstr>SASS Features</vt:lpstr>
      <vt:lpstr>Selector Nesting</vt:lpstr>
      <vt:lpstr>Selector Nesting (2)</vt:lpstr>
      <vt:lpstr>Selector Nesting</vt:lpstr>
      <vt:lpstr>SASS Variables</vt:lpstr>
      <vt:lpstr>Variables</vt:lpstr>
      <vt:lpstr>Interpolation</vt:lpstr>
      <vt:lpstr>Interpolation</vt:lpstr>
      <vt:lpstr>Mixins</vt:lpstr>
      <vt:lpstr>Mixins (2)</vt:lpstr>
      <vt:lpstr>Basic Mixins</vt:lpstr>
      <vt:lpstr>Mixins with Arguments</vt:lpstr>
      <vt:lpstr>Mixins with Arguments</vt:lpstr>
      <vt:lpstr>Selector Inheritance</vt:lpstr>
      <vt:lpstr>Selector Inheritance</vt:lpstr>
      <vt:lpstr>SASS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308</cp:revision>
  <dcterms:created xsi:type="dcterms:W3CDTF">2013-01-17T16:42:26Z</dcterms:created>
  <dcterms:modified xsi:type="dcterms:W3CDTF">2013-01-22T10:25:34Z</dcterms:modified>
</cp:coreProperties>
</file>