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3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3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15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5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3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2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8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7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7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5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39C622-02C3-4A03-9232-2C4E976E1B1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F8556B-FA98-4372-8736-1BAAA3C00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4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Hang </a:t>
            </a:r>
            <a:r>
              <a:rPr lang="en-GB" dirty="0" err="1" smtClean="0"/>
              <a:t>Nakov</a:t>
            </a:r>
            <a:endParaRPr lang="en-GB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6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 the team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Alexander Stoychev</a:t>
            </a:r>
          </a:p>
          <a:p>
            <a:r>
              <a:rPr lang="en-GB" sz="2800" dirty="0" smtClean="0"/>
              <a:t>Gabriela </a:t>
            </a:r>
            <a:r>
              <a:rPr lang="en-GB" sz="2800" dirty="0" err="1" smtClean="0"/>
              <a:t>Banova</a:t>
            </a:r>
            <a:endParaRPr lang="en-GB" sz="2800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Rumen </a:t>
            </a:r>
            <a:r>
              <a:rPr lang="en-GB" sz="2800" dirty="0" err="1" smtClean="0"/>
              <a:t>Panchev</a:t>
            </a:r>
            <a:endParaRPr lang="en-GB" sz="2800" dirty="0" smtClean="0"/>
          </a:p>
          <a:p>
            <a:r>
              <a:rPr lang="en-GB" sz="2800" dirty="0" err="1" smtClean="0"/>
              <a:t>Velin</a:t>
            </a:r>
            <a:r>
              <a:rPr lang="en-GB" sz="2800" dirty="0" smtClean="0"/>
              <a:t> </a:t>
            </a:r>
            <a:r>
              <a:rPr lang="en-GB" sz="2800" dirty="0" err="1" smtClean="0"/>
              <a:t>Bozhkov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4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rules</a:t>
            </a:r>
            <a:endParaRPr lang="en-GB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000" dirty="0" smtClean="0"/>
              <a:t>The point of the game is to guess a random word letter by letter.</a:t>
            </a:r>
          </a:p>
          <a:p>
            <a:r>
              <a:rPr lang="en-US" sz="2000" dirty="0"/>
              <a:t>The word to guess is represented by a row of dashes, representing each letter of the word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You have unlimited attempts, however you can guess only 8 incorrect letters.</a:t>
            </a:r>
          </a:p>
          <a:p>
            <a:r>
              <a:rPr lang="en-US" sz="2000" dirty="0" smtClean="0"/>
              <a:t>If you guess a letter that is contained in the word (at least 1 time), the application will replace the dash on the letter position with the letter itself.</a:t>
            </a:r>
          </a:p>
          <a:p>
            <a:r>
              <a:rPr lang="en-US" sz="2000" dirty="0" smtClean="0"/>
              <a:t>If the suggested letter does not occur in the word, you will lose 1 life and a part of the hanger will be drawn on the console.</a:t>
            </a:r>
          </a:p>
          <a:p>
            <a:r>
              <a:rPr lang="en-US" sz="2000" dirty="0" smtClean="0"/>
              <a:t>If you guess the word, you will advance to the next level where you will have to guess a more complex word. Your lives are reset.</a:t>
            </a:r>
          </a:p>
          <a:p>
            <a:r>
              <a:rPr lang="en-US" sz="2000" dirty="0" smtClean="0"/>
              <a:t>The game has a total of 3 levels and in order to win, you will have to guess all 3 words.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689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developments: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more levels with the option to guess unlimited amount of words.</a:t>
            </a:r>
          </a:p>
          <a:p>
            <a:r>
              <a:rPr lang="en-GB" dirty="0" smtClean="0"/>
              <a:t>Create a scoring system with </a:t>
            </a:r>
            <a:r>
              <a:rPr lang="en-GB" dirty="0" err="1" smtClean="0"/>
              <a:t>highscore</a:t>
            </a:r>
            <a:r>
              <a:rPr lang="en-GB" dirty="0" smtClean="0"/>
              <a:t>.</a:t>
            </a:r>
          </a:p>
          <a:p>
            <a:r>
              <a:rPr lang="en-GB" dirty="0" smtClean="0"/>
              <a:t>Update on graphics.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821" y="-1261747"/>
            <a:ext cx="14630400" cy="914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79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Зелено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30</TotalTime>
  <Words>203</Words>
  <Application>Microsoft Office PowerPoint</Application>
  <PresentationFormat>Широк екран</PresentationFormat>
  <Paragraphs>18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Arial</vt:lpstr>
      <vt:lpstr>Corbel</vt:lpstr>
      <vt:lpstr>Паралакс</vt:lpstr>
      <vt:lpstr>Hang Nakov</vt:lpstr>
      <vt:lpstr>Meet the team</vt:lpstr>
      <vt:lpstr>Game rules</vt:lpstr>
      <vt:lpstr>Future developments: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 Nakov</dc:title>
  <dc:creator>Alexander Stoychev</dc:creator>
  <cp:lastModifiedBy>Alexander Stoychev</cp:lastModifiedBy>
  <cp:revision>4</cp:revision>
  <dcterms:created xsi:type="dcterms:W3CDTF">2015-10-08T06:47:16Z</dcterms:created>
  <dcterms:modified xsi:type="dcterms:W3CDTF">2015-10-08T07:17:33Z</dcterms:modified>
</cp:coreProperties>
</file>