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75" r:id="rId3"/>
    <p:sldId id="336" r:id="rId4"/>
    <p:sldId id="362" r:id="rId5"/>
    <p:sldId id="387" r:id="rId6"/>
    <p:sldId id="338" r:id="rId7"/>
    <p:sldId id="339" r:id="rId8"/>
    <p:sldId id="378" r:id="rId9"/>
    <p:sldId id="363" r:id="rId10"/>
    <p:sldId id="383" r:id="rId11"/>
    <p:sldId id="384" r:id="rId12"/>
    <p:sldId id="385" r:id="rId13"/>
    <p:sldId id="386" r:id="rId14"/>
    <p:sldId id="345" r:id="rId15"/>
    <p:sldId id="376" r:id="rId16"/>
    <p:sldId id="381" r:id="rId17"/>
    <p:sldId id="377" r:id="rId18"/>
    <p:sldId id="380" r:id="rId19"/>
    <p:sldId id="370" r:id="rId20"/>
    <p:sldId id="372" r:id="rId21"/>
    <p:sldId id="373" r:id="rId22"/>
    <p:sldId id="374" r:id="rId23"/>
    <p:sldId id="347" r:id="rId24"/>
    <p:sldId id="348" r:id="rId25"/>
    <p:sldId id="354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datab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databases/abou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85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Database Course Program, 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156"/>
            <a:ext cx="2568498" cy="19238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05000" cy="232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882" y="1295400"/>
            <a:ext cx="179043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7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– 10 exams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Databases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smtClean="0"/>
              <a:t>HQC Champions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forums.academy.telerik.com/web-development/databases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academy.telerik.com/student-courses/software-technologies/databases/about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telerikacademy.com/Courses/Courses/Details/185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2012 </a:t>
            </a:r>
            <a:r>
              <a:rPr lang="en-US" dirty="0"/>
              <a:t>Developer with Service Pack 1 and Developer </a:t>
            </a:r>
            <a:r>
              <a:rPr lang="en-US" dirty="0" smtClean="0"/>
              <a:t>Tools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SQL Server 2014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MySQL Community Server </a:t>
            </a:r>
            <a:r>
              <a:rPr lang="en-US" dirty="0" smtClean="0"/>
              <a:t>5.x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MySQL Workbench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257800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HQC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</a:t>
            </a:r>
            <a:r>
              <a:rPr lang="en-US" noProof="1"/>
              <a:t>– </a:t>
            </a:r>
            <a:r>
              <a:rPr lang="en-US" noProof="1" smtClean="0"/>
              <a:t>Djenko Penev</a:t>
            </a:r>
            <a:endParaRPr lang="en-US" noProof="1"/>
          </a:p>
          <a:p>
            <a:r>
              <a:rPr lang="en-US" noProof="1" smtClean="0"/>
              <a:t># 2 – Ventsislav Georgiev</a:t>
            </a:r>
          </a:p>
          <a:p>
            <a:r>
              <a:rPr lang="en-US" noProof="1" smtClean="0"/>
              <a:t># 3 – Alexander Dimitrov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86" y="2971800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1221" y="1264919"/>
            <a:ext cx="2417379" cy="14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http://www.funnyzone.org/wp-content/uploads/2010/04/code_revie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8" y="3429000"/>
            <a:ext cx="3730625" cy="3052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Databases: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Two courses at the same time</a:t>
            </a:r>
          </a:p>
          <a:p>
            <a:pPr lvl="1"/>
            <a:r>
              <a:rPr lang="en-US" dirty="0" smtClean="0"/>
              <a:t>Databases for Developers Course</a:t>
            </a:r>
          </a:p>
          <a:p>
            <a:pPr lvl="2"/>
            <a:r>
              <a:rPr lang="en-US" dirty="0"/>
              <a:t>Lectures every working day in </a:t>
            </a:r>
            <a:r>
              <a:rPr lang="en-US" dirty="0" smtClean="0"/>
              <a:t>the week</a:t>
            </a:r>
          </a:p>
          <a:p>
            <a:pPr lvl="3"/>
            <a:r>
              <a:rPr lang="en-US" dirty="0" smtClean="0"/>
              <a:t>From 10:30 to 18:00</a:t>
            </a:r>
            <a:endParaRPr lang="en-US" dirty="0"/>
          </a:p>
          <a:p>
            <a:pPr lvl="2"/>
            <a:r>
              <a:rPr lang="en-US" dirty="0"/>
              <a:t>Practical exam after </a:t>
            </a:r>
            <a:r>
              <a:rPr lang="en-US" dirty="0" smtClean="0"/>
              <a:t>3 weeks</a:t>
            </a:r>
            <a:endParaRPr lang="en-US" dirty="0"/>
          </a:p>
          <a:p>
            <a:pPr lvl="1"/>
            <a:r>
              <a:rPr lang="en-US" dirty="0" smtClean="0"/>
              <a:t>Data structures and algorithms</a:t>
            </a:r>
          </a:p>
          <a:p>
            <a:pPr lvl="2"/>
            <a:r>
              <a:rPr lang="en-US" dirty="0" smtClean="0"/>
              <a:t>Lectures 3 times a week</a:t>
            </a:r>
          </a:p>
          <a:p>
            <a:pPr lvl="3"/>
            <a:r>
              <a:rPr lang="en-US" dirty="0" smtClean="0"/>
              <a:t>Every Monday, Wednesday and</a:t>
            </a:r>
            <a:br>
              <a:rPr lang="en-US" dirty="0" smtClean="0"/>
            </a:br>
            <a:r>
              <a:rPr lang="en-US" dirty="0" smtClean="0"/>
              <a:t>Friday from 18:00 to 22:00</a:t>
            </a:r>
          </a:p>
          <a:p>
            <a:pPr lvl="2"/>
            <a:r>
              <a:rPr lang="en-US" dirty="0" smtClean="0"/>
              <a:t>Practical exam after 4 weeks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731" y="2971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Databases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Databases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Databases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Systems </a:t>
            </a:r>
            <a:r>
              <a:rPr lang="en-US" dirty="0" smtClean="0"/>
              <a:t>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SQL </a:t>
            </a:r>
            <a:r>
              <a:rPr lang="en-US" dirty="0"/>
              <a:t>Server and MySQL </a:t>
            </a:r>
            <a:r>
              <a:rPr lang="en-US" dirty="0" smtClean="0"/>
              <a:t>–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Modeling and ER </a:t>
            </a:r>
            <a:r>
              <a:rPr lang="en-US" dirty="0" smtClean="0"/>
              <a:t>Diagrams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smtClean="0"/>
              <a:t>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Advanced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Transact-SQL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Entity </a:t>
            </a:r>
            <a:r>
              <a:rPr lang="en-US" dirty="0"/>
              <a:t>Framework Performance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 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Code </a:t>
            </a:r>
            <a:r>
              <a:rPr lang="en-US" dirty="0"/>
              <a:t>First in 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 Performance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 Transactions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XML Basics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nl-NL" dirty="0" smtClean="0"/>
              <a:t>Processing </a:t>
            </a:r>
            <a:r>
              <a:rPr lang="nl-NL" dirty="0"/>
              <a:t>XML in .</a:t>
            </a:r>
            <a:r>
              <a:rPr lang="nl-NL" dirty="0" smtClean="0"/>
              <a:t>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Databases </a:t>
            </a:r>
            <a:r>
              <a:rPr lang="en-US" dirty="0"/>
              <a:t>Team Work </a:t>
            </a:r>
            <a:r>
              <a:rPr lang="en-US" dirty="0" smtClean="0"/>
              <a:t>Project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1683</TotalTime>
  <Words>598</Words>
  <Application>Microsoft Office PowerPoint</Application>
  <PresentationFormat>On-screen Show (4:3)</PresentationFormat>
  <Paragraphs>182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Databases for Developers</vt:lpstr>
      <vt:lpstr>Table of Contents</vt:lpstr>
      <vt:lpstr>Databases for Developers</vt:lpstr>
      <vt:lpstr>What's Coming Next?</vt:lpstr>
      <vt:lpstr>What's Coming Next?</vt:lpstr>
      <vt:lpstr>Databases – Program</vt:lpstr>
      <vt:lpstr>The Databases Course Program</vt:lpstr>
      <vt:lpstr>The Databases Course Program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Databases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Champions from the Exams</vt:lpstr>
      <vt:lpstr>Champions: HQC</vt:lpstr>
      <vt:lpstr>Databases: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488</cp:revision>
  <dcterms:created xsi:type="dcterms:W3CDTF">2007-12-08T16:03:35Z</dcterms:created>
  <dcterms:modified xsi:type="dcterms:W3CDTF">2014-08-26T07:09:31Z</dcterms:modified>
  <cp:category>software engineering</cp:category>
</cp:coreProperties>
</file>