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1"/>
  </p:sldMasterIdLst>
  <p:notesMasterIdLst>
    <p:notesMasterId r:id="rId16"/>
  </p:notesMasterIdLst>
  <p:handoutMasterIdLst>
    <p:handoutMasterId r:id="rId17"/>
  </p:handoutMasterIdLst>
  <p:sldIdLst>
    <p:sldId id="259" r:id="rId2"/>
    <p:sldId id="260" r:id="rId3"/>
    <p:sldId id="262" r:id="rId4"/>
    <p:sldId id="263" r:id="rId5"/>
    <p:sldId id="264" r:id="rId6"/>
    <p:sldId id="265" r:id="rId7"/>
    <p:sldId id="266" r:id="rId8"/>
    <p:sldId id="267" r:id="rId9"/>
    <p:sldId id="268" r:id="rId10"/>
    <p:sldId id="269" r:id="rId11"/>
    <p:sldId id="272" r:id="rId12"/>
    <p:sldId id="270" r:id="rId13"/>
    <p:sldId id="273" r:id="rId14"/>
    <p:sldId id="261" r:id="rId15"/>
  </p:sldIdLst>
  <p:sldSz cx="9144000" cy="6858000" type="screen4x3"/>
  <p:notesSz cx="6884988" cy="10018713"/>
  <p:embeddedFontLst>
    <p:embeddedFont>
      <p:font typeface="Ericsson Capital TT" panose="02000503000000020004" pitchFamily="2" charset="0"/>
      <p:regular r:id="rId18"/>
    </p:embeddedFont>
  </p:embeddedFontLst>
  <p:defaultTextStyle>
    <a:defPPr>
      <a:defRPr lang="en-GB"/>
    </a:defPPr>
    <a:lvl1pPr algn="l" rtl="0" fontAlgn="base">
      <a:spcBef>
        <a:spcPct val="50000"/>
      </a:spcBef>
      <a:spcAft>
        <a:spcPct val="0"/>
      </a:spcAft>
      <a:defRPr sz="2000" kern="1200">
        <a:solidFill>
          <a:schemeClr val="tx1"/>
        </a:solidFill>
        <a:latin typeface="Arial" charset="0"/>
        <a:ea typeface="+mn-ea"/>
        <a:cs typeface="+mn-cs"/>
      </a:defRPr>
    </a:lvl1pPr>
    <a:lvl2pPr marL="457200" algn="l" rtl="0" fontAlgn="base">
      <a:spcBef>
        <a:spcPct val="50000"/>
      </a:spcBef>
      <a:spcAft>
        <a:spcPct val="0"/>
      </a:spcAft>
      <a:defRPr sz="2000" kern="1200">
        <a:solidFill>
          <a:schemeClr val="tx1"/>
        </a:solidFill>
        <a:latin typeface="Arial" charset="0"/>
        <a:ea typeface="+mn-ea"/>
        <a:cs typeface="+mn-cs"/>
      </a:defRPr>
    </a:lvl2pPr>
    <a:lvl3pPr marL="914400" algn="l" rtl="0" fontAlgn="base">
      <a:spcBef>
        <a:spcPct val="50000"/>
      </a:spcBef>
      <a:spcAft>
        <a:spcPct val="0"/>
      </a:spcAft>
      <a:defRPr sz="2000" kern="1200">
        <a:solidFill>
          <a:schemeClr val="tx1"/>
        </a:solidFill>
        <a:latin typeface="Arial" charset="0"/>
        <a:ea typeface="+mn-ea"/>
        <a:cs typeface="+mn-cs"/>
      </a:defRPr>
    </a:lvl3pPr>
    <a:lvl4pPr marL="1371600" algn="l" rtl="0" fontAlgn="base">
      <a:spcBef>
        <a:spcPct val="50000"/>
      </a:spcBef>
      <a:spcAft>
        <a:spcPct val="0"/>
      </a:spcAft>
      <a:defRPr sz="2000" kern="1200">
        <a:solidFill>
          <a:schemeClr val="tx1"/>
        </a:solidFill>
        <a:latin typeface="Arial" charset="0"/>
        <a:ea typeface="+mn-ea"/>
        <a:cs typeface="+mn-cs"/>
      </a:defRPr>
    </a:lvl4pPr>
    <a:lvl5pPr marL="1828800" algn="l" rtl="0" fontAlgn="base">
      <a:spcBef>
        <a:spcPct val="5000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9386CF36-BFA9-4BB0-91B9-1B19D4CB6FFA}">
          <p14:sldIdLst>
            <p14:sldId id="259"/>
            <p14:sldId id="260"/>
            <p14:sldId id="262"/>
            <p14:sldId id="263"/>
            <p14:sldId id="264"/>
            <p14:sldId id="265"/>
            <p14:sldId id="266"/>
            <p14:sldId id="267"/>
            <p14:sldId id="268"/>
            <p14:sldId id="269"/>
            <p14:sldId id="272"/>
            <p14:sldId id="270"/>
            <p14:sldId id="273"/>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B7D3"/>
    <a:srgbClr val="8BC5FF"/>
    <a:srgbClr val="99CCFF"/>
    <a:srgbClr val="6A8FBF"/>
    <a:srgbClr val="00A9D4"/>
    <a:srgbClr val="007B78"/>
    <a:srgbClr val="89BA17"/>
    <a:srgbClr val="FABB00"/>
    <a:srgbClr val="F08A00"/>
    <a:srgbClr val="E321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636" autoAdjust="0"/>
    <p:restoredTop sz="95319" autoAdjust="0"/>
  </p:normalViewPr>
  <p:slideViewPr>
    <p:cSldViewPr snapToGrid="0" snapToObjects="1">
      <p:cViewPr varScale="1">
        <p:scale>
          <a:sx n="73" d="100"/>
          <a:sy n="73" d="100"/>
        </p:scale>
        <p:origin x="-936" y="-102"/>
      </p:cViewPr>
      <p:guideLst>
        <p:guide orient="horz" pos="1136"/>
        <p:guide orient="horz" pos="4110"/>
        <p:guide orient="horz" pos="151"/>
        <p:guide orient="horz" pos="2449"/>
        <p:guide orient="horz" pos="3566"/>
        <p:guide orient="horz" pos="2545"/>
        <p:guide orient="horz" pos="3845"/>
        <p:guide pos="4969"/>
        <p:guide pos="1941"/>
        <p:guide pos="3818"/>
        <p:guide pos="3727"/>
        <p:guide pos="2834"/>
        <p:guide pos="2926"/>
        <p:guide pos="248"/>
        <p:guide pos="2034"/>
        <p:guide pos="2879"/>
        <p:guide pos="2676"/>
        <p:guide pos="3084"/>
        <p:guide pos="5511"/>
      </p:guideLst>
    </p:cSldViewPr>
  </p:slideViewPr>
  <p:notesTextViewPr>
    <p:cViewPr>
      <p:scale>
        <a:sx n="100" d="100"/>
        <a:sy n="100" d="100"/>
      </p:scale>
      <p:origin x="0" y="0"/>
    </p:cViewPr>
  </p:notesTextViewPr>
  <p:sorterViewPr>
    <p:cViewPr>
      <p:scale>
        <a:sx n="100" d="100"/>
        <a:sy n="100" d="100"/>
      </p:scale>
      <p:origin x="0" y="6528"/>
    </p:cViewPr>
  </p:sorterViewPr>
  <p:notesViewPr>
    <p:cSldViewPr snapToGrid="0" snapToObjects="1">
      <p:cViewPr varScale="1">
        <p:scale>
          <a:sx n="64" d="100"/>
          <a:sy n="64" d="100"/>
        </p:scale>
        <p:origin x="-3414" y="-126"/>
      </p:cViewPr>
      <p:guideLst>
        <p:guide orient="horz" pos="3155"/>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83495" cy="500936"/>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spcBef>
                <a:spcPct val="0"/>
              </a:spcBef>
              <a:defRPr sz="1300"/>
            </a:lvl1pPr>
          </a:lstStyle>
          <a:p>
            <a:r>
              <a:rPr lang="en-US" sz="1200" smtClean="0"/>
              <a:t>Treatment Description </a:t>
            </a:r>
            <a:endParaRPr lang="en-US" sz="1200" dirty="0"/>
          </a:p>
        </p:txBody>
      </p:sp>
      <p:sp>
        <p:nvSpPr>
          <p:cNvPr id="79875" name="Rectangle 3"/>
          <p:cNvSpPr>
            <a:spLocks noGrp="1" noChangeArrowheads="1"/>
          </p:cNvSpPr>
          <p:nvPr>
            <p:ph type="dt" sz="quarter" idx="1"/>
          </p:nvPr>
        </p:nvSpPr>
        <p:spPr bwMode="auto">
          <a:xfrm>
            <a:off x="3899900" y="0"/>
            <a:ext cx="2983495" cy="500936"/>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lgn="r">
              <a:spcBef>
                <a:spcPct val="0"/>
              </a:spcBef>
              <a:defRPr sz="1300"/>
            </a:lvl1pPr>
          </a:lstStyle>
          <a:p>
            <a:r>
              <a:rPr lang="en-US" sz="1200" smtClean="0"/>
              <a:t>2015-03-04 </a:t>
            </a:r>
            <a:endParaRPr lang="en-US" sz="1200" dirty="0"/>
          </a:p>
        </p:txBody>
      </p:sp>
      <p:sp>
        <p:nvSpPr>
          <p:cNvPr id="79876" name="Rectangle 4"/>
          <p:cNvSpPr>
            <a:spLocks noGrp="1" noChangeArrowheads="1"/>
          </p:cNvSpPr>
          <p:nvPr>
            <p:ph type="ftr" sz="quarter" idx="2"/>
          </p:nvPr>
        </p:nvSpPr>
        <p:spPr bwMode="auto">
          <a:xfrm>
            <a:off x="0" y="9516038"/>
            <a:ext cx="2983495" cy="500936"/>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spcBef>
                <a:spcPct val="0"/>
              </a:spcBef>
              <a:defRPr sz="1300"/>
            </a:lvl1pPr>
          </a:lstStyle>
          <a:p>
            <a:r>
              <a:rPr lang="en-US" sz="1200" smtClean="0"/>
              <a:t> </a:t>
            </a:r>
            <a:endParaRPr lang="en-US" sz="1200" dirty="0"/>
          </a:p>
        </p:txBody>
      </p:sp>
      <p:sp>
        <p:nvSpPr>
          <p:cNvPr id="79877" name="Rectangle 5"/>
          <p:cNvSpPr>
            <a:spLocks noGrp="1" noChangeArrowheads="1"/>
          </p:cNvSpPr>
          <p:nvPr>
            <p:ph type="sldNum" sz="quarter" idx="3"/>
          </p:nvPr>
        </p:nvSpPr>
        <p:spPr bwMode="auto">
          <a:xfrm>
            <a:off x="3899900" y="9516038"/>
            <a:ext cx="2983495" cy="500936"/>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lgn="r">
              <a:spcBef>
                <a:spcPct val="0"/>
              </a:spcBef>
              <a:defRPr sz="1300"/>
            </a:lvl1pPr>
          </a:lstStyle>
          <a:p>
            <a:fld id="{4ECEF30E-552D-42ED-82CA-C73F83CA10A8}" type="slidenum">
              <a:rPr lang="en-US" sz="1200"/>
              <a:pPr/>
              <a:t>‹#›</a:t>
            </a:fld>
            <a:endParaRPr lang="en-US" sz="1200" dirty="0"/>
          </a:p>
        </p:txBody>
      </p:sp>
    </p:spTree>
    <p:extLst>
      <p:ext uri="{BB962C8B-B14F-4D97-AF65-F5344CB8AC3E}">
        <p14:creationId xmlns:p14="http://schemas.microsoft.com/office/powerpoint/2010/main" val="298558323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900488" y="0"/>
            <a:ext cx="2982912" cy="501650"/>
          </a:xfrm>
          <a:prstGeom prst="rect">
            <a:avLst/>
          </a:prstGeom>
        </p:spPr>
        <p:txBody>
          <a:bodyPr vert="horz" lIns="91440" tIns="45720" rIns="91440" bIns="45720" rtlCol="0"/>
          <a:lstStyle>
            <a:lvl1pPr algn="r">
              <a:defRPr sz="1200"/>
            </a:lvl1pPr>
          </a:lstStyle>
          <a:p>
            <a:r>
              <a:rPr lang="en-US" smtClean="0"/>
              <a:t>2015-03-04 </a:t>
            </a:r>
            <a:endParaRPr lang="en-US" dirty="0"/>
          </a:p>
        </p:txBody>
      </p:sp>
      <p:sp>
        <p:nvSpPr>
          <p:cNvPr id="3" name="Slide Number Placeholder 2"/>
          <p:cNvSpPr>
            <a:spLocks noGrp="1"/>
          </p:cNvSpPr>
          <p:nvPr>
            <p:ph type="sldNum" sz="quarter" idx="5"/>
          </p:nvPr>
        </p:nvSpPr>
        <p:spPr>
          <a:xfrm>
            <a:off x="3900488" y="9515475"/>
            <a:ext cx="2982912" cy="501650"/>
          </a:xfrm>
          <a:prstGeom prst="rect">
            <a:avLst/>
          </a:prstGeom>
        </p:spPr>
        <p:txBody>
          <a:bodyPr vert="horz" lIns="91440" tIns="45720" rIns="91440" bIns="45720" rtlCol="0" anchor="b"/>
          <a:lstStyle>
            <a:lvl1pPr algn="r">
              <a:defRPr sz="1200"/>
            </a:lvl1pPr>
          </a:lstStyle>
          <a:p>
            <a:fld id="{5852353D-F306-481A-B3D0-C36CE0BF9563}" type="slidenum">
              <a:rPr lang="en-US" smtClean="0"/>
              <a:pPr/>
              <a:t>‹#›</a:t>
            </a:fld>
            <a:endParaRPr lang="en-US" dirty="0"/>
          </a:p>
        </p:txBody>
      </p:sp>
      <p:sp>
        <p:nvSpPr>
          <p:cNvPr id="4" name="Header Placeholder 3"/>
          <p:cNvSpPr>
            <a:spLocks noGrp="1"/>
          </p:cNvSpPr>
          <p:nvPr>
            <p:ph type="hdr" sz="quarter"/>
          </p:nvPr>
        </p:nvSpPr>
        <p:spPr>
          <a:xfrm>
            <a:off x="0" y="0"/>
            <a:ext cx="2982913" cy="501650"/>
          </a:xfrm>
          <a:prstGeom prst="rect">
            <a:avLst/>
          </a:prstGeom>
        </p:spPr>
        <p:txBody>
          <a:bodyPr vert="horz" lIns="91440" tIns="45720" rIns="91440" bIns="45720" rtlCol="0"/>
          <a:lstStyle>
            <a:lvl1pPr algn="l">
              <a:defRPr sz="1200"/>
            </a:lvl1pPr>
          </a:lstStyle>
          <a:p>
            <a:r>
              <a:rPr lang="en-US" smtClean="0"/>
              <a:t>Treatment Description </a:t>
            </a:r>
            <a:endParaRPr lang="en-US" dirty="0"/>
          </a:p>
        </p:txBody>
      </p:sp>
      <p:sp>
        <p:nvSpPr>
          <p:cNvPr id="5" name="Slide Image Placeholder 4"/>
          <p:cNvSpPr>
            <a:spLocks noGrp="1" noRot="1" noChangeAspect="1"/>
          </p:cNvSpPr>
          <p:nvPr>
            <p:ph type="sldImg" idx="2"/>
          </p:nvPr>
        </p:nvSpPr>
        <p:spPr>
          <a:xfrm>
            <a:off x="938213" y="750888"/>
            <a:ext cx="5008562" cy="3757612"/>
          </a:xfrm>
          <a:prstGeom prst="rect">
            <a:avLst/>
          </a:prstGeom>
          <a:noFill/>
          <a:ln w="12700">
            <a:solidFill>
              <a:prstClr val="black"/>
            </a:solidFill>
          </a:ln>
        </p:spPr>
        <p:txBody>
          <a:bodyPr vert="horz" lIns="91440" tIns="45720" rIns="91440" bIns="45720" rtlCol="0" anchor="ctr"/>
          <a:lstStyle/>
          <a:p>
            <a:endParaRPr lang="en-US"/>
          </a:p>
        </p:txBody>
      </p:sp>
      <p:sp>
        <p:nvSpPr>
          <p:cNvPr id="6" name="Footer Placeholder 5"/>
          <p:cNvSpPr>
            <a:spLocks noGrp="1"/>
          </p:cNvSpPr>
          <p:nvPr>
            <p:ph type="ftr" sz="quarter" idx="4"/>
          </p:nvPr>
        </p:nvSpPr>
        <p:spPr>
          <a:xfrm>
            <a:off x="0" y="9515475"/>
            <a:ext cx="2982913" cy="501650"/>
          </a:xfrm>
          <a:prstGeom prst="rect">
            <a:avLst/>
          </a:prstGeom>
        </p:spPr>
        <p:txBody>
          <a:bodyPr vert="horz" lIns="91440" tIns="45720" rIns="91440" bIns="45720" rtlCol="0" anchor="b"/>
          <a:lstStyle>
            <a:lvl1pPr algn="l">
              <a:defRPr sz="1200"/>
            </a:lvl1pPr>
          </a:lstStyle>
          <a:p>
            <a:r>
              <a:rPr lang="en-US" smtClean="0"/>
              <a:t> </a:t>
            </a:r>
            <a:endParaRPr lang="en-US" dirty="0"/>
          </a:p>
        </p:txBody>
      </p:sp>
      <p:sp>
        <p:nvSpPr>
          <p:cNvPr id="7" name="Notes Placeholder 6"/>
          <p:cNvSpPr>
            <a:spLocks noGrp="1"/>
          </p:cNvSpPr>
          <p:nvPr>
            <p:ph type="body" sz="quarter" idx="3"/>
          </p:nvPr>
        </p:nvSpPr>
        <p:spPr>
          <a:xfrm>
            <a:off x="688975" y="4759325"/>
            <a:ext cx="5507038" cy="45085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08257339"/>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938213" y="750888"/>
            <a:ext cx="5008562" cy="3757612"/>
          </a:xfrm>
          <a:prstGeom prst="rect">
            <a:avLst/>
          </a:prstGeom>
          <a:ln/>
        </p:spPr>
      </p:sp>
      <p:sp>
        <p:nvSpPr>
          <p:cNvPr id="80899" name="Rectangle 3"/>
          <p:cNvSpPr>
            <a:spLocks noGrp="1" noChangeArrowheads="1"/>
          </p:cNvSpPr>
          <p:nvPr>
            <p:ph type="body" idx="1"/>
          </p:nvPr>
        </p:nvSpPr>
        <p:spPr>
          <a:xfrm>
            <a:off x="688499" y="4758889"/>
            <a:ext cx="5507990" cy="4508421"/>
          </a:xfrm>
          <a:prstGeom prst="rect">
            <a:avLst/>
          </a:prstGeom>
        </p:spPr>
        <p:txBody>
          <a:bodyPr/>
          <a:lstStyle/>
          <a:p>
            <a:endParaRPr lang="en-US" dirty="0"/>
          </a:p>
        </p:txBody>
      </p:sp>
      <p:sp>
        <p:nvSpPr>
          <p:cNvPr id="5" name="Date Placeholder 4"/>
          <p:cNvSpPr>
            <a:spLocks noGrp="1"/>
          </p:cNvSpPr>
          <p:nvPr>
            <p:ph type="dt" idx="10"/>
          </p:nvPr>
        </p:nvSpPr>
        <p:spPr/>
        <p:txBody>
          <a:bodyPr/>
          <a:lstStyle/>
          <a:p>
            <a:r>
              <a:rPr lang="en-US" smtClean="0"/>
              <a:t>2015-03-04 </a:t>
            </a:r>
            <a:endParaRPr lang="en-US"/>
          </a:p>
        </p:txBody>
      </p:sp>
      <p:sp>
        <p:nvSpPr>
          <p:cNvPr id="6" name="Footer Placeholder 5"/>
          <p:cNvSpPr>
            <a:spLocks noGrp="1"/>
          </p:cNvSpPr>
          <p:nvPr>
            <p:ph type="ftr" sz="quarter" idx="11"/>
          </p:nvPr>
        </p:nvSpPr>
        <p:spPr/>
        <p:txBody>
          <a:bodyPr/>
          <a:lstStyle/>
          <a:p>
            <a:r>
              <a:rPr lang="en-US" smtClean="0"/>
              <a:t> </a:t>
            </a:r>
            <a:endParaRPr lang="en-US"/>
          </a:p>
        </p:txBody>
      </p:sp>
      <p:sp>
        <p:nvSpPr>
          <p:cNvPr id="8" name="Slide Number Placeholder 7"/>
          <p:cNvSpPr>
            <a:spLocks noGrp="1"/>
          </p:cNvSpPr>
          <p:nvPr>
            <p:ph type="sldNum" sz="quarter" idx="12"/>
          </p:nvPr>
        </p:nvSpPr>
        <p:spPr/>
        <p:txBody>
          <a:bodyPr/>
          <a:lstStyle/>
          <a:p>
            <a:fld id="{972CC41A-87C7-4387-BE1A-9BE7654459B3}" type="slidenum">
              <a:rPr lang="en-US" smtClean="0"/>
              <a:t>1</a:t>
            </a:fld>
            <a:endParaRPr lang="en-US"/>
          </a:p>
        </p:txBody>
      </p:sp>
      <p:sp>
        <p:nvSpPr>
          <p:cNvPr id="9" name="Header Placeholder 8"/>
          <p:cNvSpPr>
            <a:spLocks noGrp="1"/>
          </p:cNvSpPr>
          <p:nvPr>
            <p:ph type="hdr" sz="quarter" idx="13"/>
          </p:nvPr>
        </p:nvSpPr>
        <p:spPr/>
        <p:txBody>
          <a:bodyPr/>
          <a:lstStyle/>
          <a:p>
            <a:r>
              <a:rPr lang="en-US" smtClean="0"/>
              <a:t>Treatment Description </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2015-03-04 </a:t>
            </a:r>
            <a:endParaRPr lang="en-US" dirty="0"/>
          </a:p>
        </p:txBody>
      </p:sp>
      <p:sp>
        <p:nvSpPr>
          <p:cNvPr id="5" name="Slide Number Placeholder 4"/>
          <p:cNvSpPr>
            <a:spLocks noGrp="1"/>
          </p:cNvSpPr>
          <p:nvPr>
            <p:ph type="sldNum" sz="quarter" idx="11"/>
          </p:nvPr>
        </p:nvSpPr>
        <p:spPr/>
        <p:txBody>
          <a:bodyPr/>
          <a:lstStyle/>
          <a:p>
            <a:fld id="{649DEF1C-A68A-4F08-8D12-906E0E101685}" type="slidenum">
              <a:rPr lang="en-US" smtClean="0"/>
              <a:t>2</a:t>
            </a:fld>
            <a:endParaRPr lang="en-US" dirty="0"/>
          </a:p>
        </p:txBody>
      </p:sp>
      <p:sp>
        <p:nvSpPr>
          <p:cNvPr id="6" name="Header Placeholder 5"/>
          <p:cNvSpPr>
            <a:spLocks noGrp="1"/>
          </p:cNvSpPr>
          <p:nvPr>
            <p:ph type="hdr" sz="quarter" idx="12"/>
          </p:nvPr>
        </p:nvSpPr>
        <p:spPr/>
        <p:txBody>
          <a:bodyPr/>
          <a:lstStyle/>
          <a:p>
            <a:r>
              <a:rPr lang="en-US" smtClean="0"/>
              <a:t>Treatment Description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230356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2015-03-04 </a:t>
            </a:r>
            <a:endParaRPr lang="en-US" dirty="0"/>
          </a:p>
        </p:txBody>
      </p:sp>
      <p:sp>
        <p:nvSpPr>
          <p:cNvPr id="5" name="Slide Number Placeholder 4"/>
          <p:cNvSpPr>
            <a:spLocks noGrp="1"/>
          </p:cNvSpPr>
          <p:nvPr>
            <p:ph type="sldNum" sz="quarter" idx="11"/>
          </p:nvPr>
        </p:nvSpPr>
        <p:spPr/>
        <p:txBody>
          <a:bodyPr/>
          <a:lstStyle/>
          <a:p>
            <a:fld id="{649DEF1C-A68A-4F08-8D12-906E0E101685}" type="slidenum">
              <a:rPr lang="en-US" smtClean="0"/>
              <a:t>3</a:t>
            </a:fld>
            <a:endParaRPr lang="en-US" dirty="0"/>
          </a:p>
        </p:txBody>
      </p:sp>
      <p:sp>
        <p:nvSpPr>
          <p:cNvPr id="6" name="Header Placeholder 5"/>
          <p:cNvSpPr>
            <a:spLocks noGrp="1"/>
          </p:cNvSpPr>
          <p:nvPr>
            <p:ph type="hdr" sz="quarter" idx="12"/>
          </p:nvPr>
        </p:nvSpPr>
        <p:spPr/>
        <p:txBody>
          <a:bodyPr/>
          <a:lstStyle/>
          <a:p>
            <a:r>
              <a:rPr lang="en-US" smtClean="0"/>
              <a:t>Treatment Description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230356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2015-03-04 </a:t>
            </a:r>
            <a:endParaRPr lang="en-US" dirty="0"/>
          </a:p>
        </p:txBody>
      </p:sp>
      <p:sp>
        <p:nvSpPr>
          <p:cNvPr id="5" name="Slide Number Placeholder 4"/>
          <p:cNvSpPr>
            <a:spLocks noGrp="1"/>
          </p:cNvSpPr>
          <p:nvPr>
            <p:ph type="sldNum" sz="quarter" idx="11"/>
          </p:nvPr>
        </p:nvSpPr>
        <p:spPr/>
        <p:txBody>
          <a:bodyPr/>
          <a:lstStyle/>
          <a:p>
            <a:fld id="{649DEF1C-A68A-4F08-8D12-906E0E101685}" type="slidenum">
              <a:rPr lang="en-US" smtClean="0"/>
              <a:t>4</a:t>
            </a:fld>
            <a:endParaRPr lang="en-US" dirty="0"/>
          </a:p>
        </p:txBody>
      </p:sp>
      <p:sp>
        <p:nvSpPr>
          <p:cNvPr id="6" name="Header Placeholder 5"/>
          <p:cNvSpPr>
            <a:spLocks noGrp="1"/>
          </p:cNvSpPr>
          <p:nvPr>
            <p:ph type="hdr" sz="quarter" idx="12"/>
          </p:nvPr>
        </p:nvSpPr>
        <p:spPr/>
        <p:txBody>
          <a:bodyPr/>
          <a:lstStyle/>
          <a:p>
            <a:r>
              <a:rPr lang="en-US" smtClean="0"/>
              <a:t>Treatment Description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230356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2015-03-04 </a:t>
            </a:r>
            <a:endParaRPr lang="en-US" dirty="0"/>
          </a:p>
        </p:txBody>
      </p:sp>
      <p:sp>
        <p:nvSpPr>
          <p:cNvPr id="5" name="Slide Number Placeholder 4"/>
          <p:cNvSpPr>
            <a:spLocks noGrp="1"/>
          </p:cNvSpPr>
          <p:nvPr>
            <p:ph type="sldNum" sz="quarter" idx="11"/>
          </p:nvPr>
        </p:nvSpPr>
        <p:spPr/>
        <p:txBody>
          <a:bodyPr/>
          <a:lstStyle/>
          <a:p>
            <a:fld id="{649DEF1C-A68A-4F08-8D12-906E0E101685}"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Treatment Description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230356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2015-03-04 </a:t>
            </a:r>
            <a:endParaRPr lang="en-US" dirty="0"/>
          </a:p>
        </p:txBody>
      </p:sp>
      <p:sp>
        <p:nvSpPr>
          <p:cNvPr id="5" name="Slide Number Placeholder 4"/>
          <p:cNvSpPr>
            <a:spLocks noGrp="1"/>
          </p:cNvSpPr>
          <p:nvPr>
            <p:ph type="sldNum" sz="quarter" idx="11"/>
          </p:nvPr>
        </p:nvSpPr>
        <p:spPr/>
        <p:txBody>
          <a:bodyPr/>
          <a:lstStyle/>
          <a:p>
            <a:fld id="{9A0CD9F6-A434-436B-86D3-58604CF441B2}"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Treatment Description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836439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22532" name="LeftInfo"/>
          <p:cNvSpPr txBox="1">
            <a:spLocks noChangeArrowheads="1"/>
          </p:cNvSpPr>
          <p:nvPr/>
        </p:nvSpPr>
        <p:spPr bwMode="auto">
          <a:xfrm>
            <a:off x="-1514475" y="2828876"/>
            <a:ext cx="1476375" cy="3416320"/>
          </a:xfrm>
          <a:prstGeom prst="rect">
            <a:avLst/>
          </a:prstGeom>
          <a:noFill/>
          <a:ln w="9525">
            <a:noFill/>
            <a:miter lim="800000"/>
            <a:headEnd/>
            <a:tailEnd/>
          </a:ln>
          <a:effectLst/>
        </p:spPr>
        <p:txBody>
          <a:bodyPr>
            <a:spAutoFit/>
          </a:bodyPr>
          <a:lstStyle/>
          <a:p>
            <a:pPr algn="r">
              <a:spcBef>
                <a:spcPct val="0"/>
              </a:spcBef>
            </a:pPr>
            <a:r>
              <a:rPr lang="en-US" sz="1200" dirty="0">
                <a:solidFill>
                  <a:srgbClr val="FFFFFF"/>
                </a:solidFill>
              </a:rPr>
              <a:t>Slide title</a:t>
            </a:r>
          </a:p>
          <a:p>
            <a:pPr algn="r">
              <a:spcBef>
                <a:spcPct val="0"/>
              </a:spcBef>
            </a:pPr>
            <a:r>
              <a:rPr lang="en-US" sz="1200" dirty="0" smtClean="0">
                <a:solidFill>
                  <a:srgbClr val="FFFFFF"/>
                </a:solidFill>
              </a:rPr>
              <a:t>70 pt</a:t>
            </a: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a:solidFill>
                <a:srgbClr val="FFFFFF"/>
              </a:solidFill>
            </a:endParaRPr>
          </a:p>
          <a:p>
            <a:pPr algn="r">
              <a:spcBef>
                <a:spcPct val="0"/>
              </a:spcBef>
            </a:pPr>
            <a:r>
              <a:rPr lang="en-US" sz="1200" dirty="0" smtClean="0">
                <a:solidFill>
                  <a:srgbClr val="9FB7D3"/>
                </a:solidFill>
              </a:rPr>
              <a:t>CAPITALS</a:t>
            </a:r>
            <a:endParaRPr lang="en-US" sz="1200" dirty="0">
              <a:solidFill>
                <a:srgbClr val="9FB7D3"/>
              </a:solidFill>
            </a:endParaRPr>
          </a:p>
          <a:p>
            <a:pPr algn="r">
              <a:spcBef>
                <a:spcPct val="0"/>
              </a:spcBef>
            </a:pPr>
            <a:endParaRPr lang="en-US" sz="1200" dirty="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smtClean="0">
                <a:solidFill>
                  <a:srgbClr val="FFFFFF"/>
                </a:solidFill>
              </a:rPr>
              <a:t>Slide </a:t>
            </a:r>
            <a:r>
              <a:rPr lang="en-US" sz="1200" dirty="0">
                <a:solidFill>
                  <a:srgbClr val="FFFFFF"/>
                </a:solidFill>
              </a:rPr>
              <a:t>subtitle </a:t>
            </a:r>
          </a:p>
          <a:p>
            <a:pPr algn="r">
              <a:spcBef>
                <a:spcPct val="0"/>
              </a:spcBef>
            </a:pPr>
            <a:r>
              <a:rPr lang="en-US" sz="1200" dirty="0">
                <a:solidFill>
                  <a:srgbClr val="FFFFFF"/>
                </a:solidFill>
              </a:rPr>
              <a:t>minimum 30 pt</a:t>
            </a:r>
          </a:p>
          <a:p>
            <a:pPr algn="r">
              <a:spcBef>
                <a:spcPct val="0"/>
              </a:spcBef>
            </a:pPr>
            <a:endParaRPr lang="en-GB" sz="1200" dirty="0">
              <a:solidFill>
                <a:schemeClr val="bg1"/>
              </a:solidFill>
            </a:endParaRPr>
          </a:p>
        </p:txBody>
      </p:sp>
      <p:pic>
        <p:nvPicPr>
          <p:cNvPr id="6" name="Logo2011" descr="ERI_UF_rgb"/>
          <p:cNvPicPr>
            <a:picLocks noChangeAspect="1" noChangeArrowheads="1"/>
          </p:cNvPicPr>
          <p:nvPr/>
        </p:nvPicPr>
        <p:blipFill>
          <a:blip r:embed="rId2" cstate="print"/>
          <a:srcRect/>
          <a:stretch>
            <a:fillRect/>
          </a:stretch>
        </p:blipFill>
        <p:spPr bwMode="auto">
          <a:xfrm>
            <a:off x="7722000" y="432000"/>
            <a:ext cx="1027112" cy="900113"/>
          </a:xfrm>
          <a:prstGeom prst="rect">
            <a:avLst/>
          </a:prstGeom>
          <a:noFill/>
        </p:spPr>
      </p:pic>
      <p:sp>
        <p:nvSpPr>
          <p:cNvPr id="22530" name="SubTitle_TM"/>
          <p:cNvSpPr>
            <a:spLocks noGrp="1" noChangeArrowheads="1"/>
          </p:cNvSpPr>
          <p:nvPr>
            <p:ph type="subTitle" idx="1" hasCustomPrompt="1"/>
          </p:nvPr>
        </p:nvSpPr>
        <p:spPr>
          <a:xfrm>
            <a:off x="393699" y="5137200"/>
            <a:ext cx="8355014" cy="1386001"/>
          </a:xfrm>
        </p:spPr>
        <p:txBody>
          <a:bodyPr anchor="b" anchorCtr="0"/>
          <a:lstStyle>
            <a:lvl1pPr marL="0" indent="0">
              <a:lnSpc>
                <a:spcPct val="75000"/>
              </a:lnSpc>
              <a:spcBef>
                <a:spcPts val="0"/>
              </a:spcBef>
              <a:buFont typeface="Arial" charset="0"/>
              <a:buNone/>
              <a:defRPr sz="3000" baseline="0">
                <a:latin typeface="+mn-lt"/>
              </a:defRPr>
            </a:lvl1pPr>
          </a:lstStyle>
          <a:p>
            <a:r>
              <a:rPr lang="en-US" dirty="0"/>
              <a:t>Click to </a:t>
            </a:r>
            <a:r>
              <a:rPr lang="en-US" dirty="0" smtClean="0"/>
              <a:t>Add subtitle</a:t>
            </a:r>
          </a:p>
        </p:txBody>
      </p:sp>
      <p:sp>
        <p:nvSpPr>
          <p:cNvPr id="22531" name="Title_TM"/>
          <p:cNvSpPr>
            <a:spLocks noGrp="1" noChangeArrowheads="1"/>
          </p:cNvSpPr>
          <p:nvPr>
            <p:ph type="ctrTitle" hasCustomPrompt="1"/>
          </p:nvPr>
        </p:nvSpPr>
        <p:spPr>
          <a:xfrm>
            <a:off x="393700" y="1808709"/>
            <a:ext cx="8351839" cy="2839491"/>
          </a:xfrm>
        </p:spPr>
        <p:txBody>
          <a:bodyPr anchor="ctr">
            <a:normAutofit/>
          </a:bodyPr>
          <a:lstStyle>
            <a:lvl1pPr>
              <a:lnSpc>
                <a:spcPct val="75000"/>
              </a:lnSpc>
              <a:defRPr sz="7000">
                <a:latin typeface="Ericsson Capital TT"/>
              </a:defRPr>
            </a:lvl1pPr>
          </a:lstStyle>
          <a:p>
            <a:r>
              <a:rPr lang="en-US" dirty="0"/>
              <a:t>Click to </a:t>
            </a:r>
            <a:r>
              <a:rPr lang="en-US" dirty="0" smtClean="0"/>
              <a:t>add title</a:t>
            </a:r>
            <a:endParaRPr lang="en-US" dirty="0"/>
          </a:p>
        </p:txBody>
      </p:sp>
    </p:spTree>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393700" y="4010025"/>
            <a:ext cx="8355013"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Content Placeholder 1"/>
          <p:cNvSpPr>
            <a:spLocks noGrp="1"/>
          </p:cNvSpPr>
          <p:nvPr>
            <p:ph sz="quarter" idx="10" hasCustomPrompt="1"/>
          </p:nvPr>
        </p:nvSpPr>
        <p:spPr>
          <a:xfrm>
            <a:off x="393701" y="1795463"/>
            <a:ext cx="8355012"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2"/>
          <p:cNvSpPr>
            <a:spLocks noGrp="1"/>
          </p:cNvSpPr>
          <p:nvPr>
            <p:ph type="title" hasCustomPrompt="1"/>
          </p:nvPr>
        </p:nvSpPr>
        <p:spPr>
          <a:xfrm>
            <a:off x="393701" y="239713"/>
            <a:ext cx="7494588" cy="1085371"/>
          </a:xfrm>
        </p:spPr>
        <p:txBody>
          <a:bodyPr/>
          <a:lstStyle/>
          <a:p>
            <a:r>
              <a:rPr lang="en-US" dirty="0" smtClean="0"/>
              <a:t>Click to ADD title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4645025" y="4010025"/>
            <a:ext cx="4103688"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Content Placeholder 2"/>
          <p:cNvSpPr>
            <a:spLocks noGrp="1"/>
          </p:cNvSpPr>
          <p:nvPr>
            <p:ph sz="quarter" idx="12" hasCustomPrompt="1"/>
          </p:nvPr>
        </p:nvSpPr>
        <p:spPr>
          <a:xfrm>
            <a:off x="393700" y="4010025"/>
            <a:ext cx="4105275"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Content Placeholder 1"/>
          <p:cNvSpPr>
            <a:spLocks noGrp="1"/>
          </p:cNvSpPr>
          <p:nvPr>
            <p:ph idx="1" hasCustomPrompt="1"/>
          </p:nvPr>
        </p:nvSpPr>
        <p:spPr>
          <a:xfrm>
            <a:off x="396875" y="1795463"/>
            <a:ext cx="8351838"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itle 1"/>
          <p:cNvSpPr>
            <a:spLocks noGrp="1"/>
          </p:cNvSpPr>
          <p:nvPr>
            <p:ph type="title" hasCustomPrompt="1"/>
          </p:nvPr>
        </p:nvSpPr>
        <p:spPr>
          <a:xfrm>
            <a:off x="393701" y="239713"/>
            <a:ext cx="7494588" cy="1085371"/>
          </a:xfrm>
        </p:spPr>
        <p:txBody>
          <a:bodyPr/>
          <a:lstStyle/>
          <a:p>
            <a:r>
              <a:rPr lang="en-US" dirty="0" smtClean="0"/>
              <a:t>Click to ADD title</a:t>
            </a:r>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393700" y="4010025"/>
            <a:ext cx="8355013"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Content Placeholder 2"/>
          <p:cNvSpPr>
            <a:spLocks noGrp="1"/>
          </p:cNvSpPr>
          <p:nvPr>
            <p:ph sz="quarter" idx="10" hasCustomPrompt="1"/>
          </p:nvPr>
        </p:nvSpPr>
        <p:spPr>
          <a:xfrm>
            <a:off x="4645025" y="1795463"/>
            <a:ext cx="4103688"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Content Placeholder 1"/>
          <p:cNvSpPr>
            <a:spLocks noGrp="1"/>
          </p:cNvSpPr>
          <p:nvPr>
            <p:ph idx="1" hasCustomPrompt="1"/>
          </p:nvPr>
        </p:nvSpPr>
        <p:spPr>
          <a:xfrm>
            <a:off x="396875" y="1795463"/>
            <a:ext cx="4102100"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itle 1"/>
          <p:cNvSpPr>
            <a:spLocks noGrp="1"/>
          </p:cNvSpPr>
          <p:nvPr>
            <p:ph type="title" hasCustomPrompt="1"/>
          </p:nvPr>
        </p:nvSpPr>
        <p:spPr>
          <a:xfrm>
            <a:off x="393701" y="239713"/>
            <a:ext cx="7494588" cy="1085371"/>
          </a:xfrm>
        </p:spPr>
        <p:txBody>
          <a:bodyPr/>
          <a:lstStyle/>
          <a:p>
            <a:r>
              <a:rPr lang="en-US" dirty="0" smtClean="0"/>
              <a:t>Click to ADD title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4013200"/>
            <a:ext cx="4100513"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4645025" y="1795463"/>
            <a:ext cx="4100513"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half" idx="1"/>
          </p:nvPr>
        </p:nvSpPr>
        <p:spPr>
          <a:xfrm>
            <a:off x="393700" y="1795463"/>
            <a:ext cx="4098925"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2542340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4648200" y="1795463"/>
            <a:ext cx="4100513"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396875" y="4013200"/>
            <a:ext cx="4098925"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quarter" idx="1"/>
          </p:nvPr>
        </p:nvSpPr>
        <p:spPr>
          <a:xfrm>
            <a:off x="396875" y="1795463"/>
            <a:ext cx="4098925"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42672718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4648200" y="4022725"/>
            <a:ext cx="4100513"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3"/>
          <p:cNvSpPr>
            <a:spLocks noGrp="1"/>
          </p:cNvSpPr>
          <p:nvPr>
            <p:ph sz="quarter" idx="3"/>
          </p:nvPr>
        </p:nvSpPr>
        <p:spPr>
          <a:xfrm>
            <a:off x="396875" y="4022725"/>
            <a:ext cx="4098925"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4648200" y="1804988"/>
            <a:ext cx="4100513"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quarter" idx="1"/>
          </p:nvPr>
        </p:nvSpPr>
        <p:spPr>
          <a:xfrm>
            <a:off x="396875" y="1804988"/>
            <a:ext cx="4098925"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sz="quarter"/>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168811179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93701" y="239713"/>
            <a:ext cx="7494588"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3033562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0375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396875" y="1800000"/>
            <a:ext cx="8351839" cy="385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a:xfrm>
            <a:off x="393701" y="239713"/>
            <a:ext cx="7494588"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3343229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1795464"/>
            <a:ext cx="4100513" cy="428466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Content Placeholder 1"/>
          <p:cNvSpPr>
            <a:spLocks noGrp="1"/>
          </p:cNvSpPr>
          <p:nvPr>
            <p:ph sz="half" idx="1"/>
          </p:nvPr>
        </p:nvSpPr>
        <p:spPr>
          <a:xfrm>
            <a:off x="393700" y="1795463"/>
            <a:ext cx="4098925"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36747264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061075" y="1800225"/>
            <a:ext cx="2687638" cy="4724399"/>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Content Placeholder 2"/>
          <p:cNvSpPr>
            <a:spLocks noGrp="1"/>
          </p:cNvSpPr>
          <p:nvPr>
            <p:ph sz="quarter" idx="11" hasCustomPrompt="1"/>
          </p:nvPr>
        </p:nvSpPr>
        <p:spPr>
          <a:xfrm>
            <a:off x="3228975" y="1800225"/>
            <a:ext cx="2687638" cy="4724399"/>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1"/>
          <p:cNvSpPr>
            <a:spLocks noGrp="1"/>
          </p:cNvSpPr>
          <p:nvPr>
            <p:ph sz="quarter" idx="10" hasCustomPrompt="1"/>
          </p:nvPr>
        </p:nvSpPr>
        <p:spPr>
          <a:xfrm>
            <a:off x="393700" y="1800225"/>
            <a:ext cx="2687638" cy="4724399"/>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393700" y="1800225"/>
            <a:ext cx="4105275"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7494587" cy="1085371"/>
          </a:xfrm>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393701" y="1800225"/>
            <a:ext cx="3854450"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3854449"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228354883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1800225"/>
            <a:ext cx="4105275"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7494588"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297392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1800225"/>
            <a:ext cx="4105275"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4645025" y="239713"/>
            <a:ext cx="3243263"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2590919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3545840"/>
            <a:ext cx="4105275" cy="2978785"/>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4643438" y="1797524"/>
            <a:ext cx="4105275"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0718651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8" name="LeftInfo"/>
          <p:cNvSpPr txBox="1">
            <a:spLocks noChangeArrowheads="1"/>
          </p:cNvSpPr>
          <p:nvPr/>
        </p:nvSpPr>
        <p:spPr bwMode="auto">
          <a:xfrm>
            <a:off x="-1886857" y="438151"/>
            <a:ext cx="1764294" cy="6278642"/>
          </a:xfrm>
          <a:prstGeom prst="rect">
            <a:avLst/>
          </a:prstGeom>
          <a:noFill/>
          <a:ln w="9525">
            <a:noFill/>
            <a:miter lim="800000"/>
            <a:headEnd/>
            <a:tailEnd/>
          </a:ln>
          <a:effectLst/>
        </p:spPr>
        <p:txBody>
          <a:bodyPr wrap="square">
            <a:spAutoFit/>
          </a:bodyPr>
          <a:lstStyle/>
          <a:p>
            <a:pPr algn="r">
              <a:spcBef>
                <a:spcPct val="0"/>
              </a:spcBef>
            </a:pPr>
            <a:r>
              <a:rPr lang="en-US" sz="1200" noProof="0" dirty="0" smtClean="0">
                <a:solidFill>
                  <a:srgbClr val="FFFFFF"/>
                </a:solidFill>
              </a:rPr>
              <a:t>Slide title </a:t>
            </a:r>
          </a:p>
          <a:p>
            <a:pPr algn="r">
              <a:spcBef>
                <a:spcPct val="0"/>
              </a:spcBef>
            </a:pPr>
            <a:r>
              <a:rPr lang="en-US" sz="1200" noProof="0" dirty="0" smtClean="0">
                <a:solidFill>
                  <a:srgbClr val="FFFFFF"/>
                </a:solidFill>
              </a:rPr>
              <a:t>44 pt</a:t>
            </a: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r>
              <a:rPr lang="en-US" sz="1200" noProof="0" dirty="0" smtClean="0">
                <a:solidFill>
                  <a:srgbClr val="FFFFFF"/>
                </a:solidFill>
              </a:rPr>
              <a:t>Text and bullet level 1</a:t>
            </a:r>
          </a:p>
          <a:p>
            <a:pPr algn="r">
              <a:spcBef>
                <a:spcPct val="0"/>
              </a:spcBef>
            </a:pPr>
            <a:r>
              <a:rPr lang="en-US" sz="1200" noProof="0" dirty="0" smtClean="0">
                <a:solidFill>
                  <a:srgbClr val="FFFFFF"/>
                </a:solidFill>
              </a:rPr>
              <a:t> minimum 24 pt</a:t>
            </a:r>
          </a:p>
          <a:p>
            <a:pPr algn="r">
              <a:spcBef>
                <a:spcPct val="0"/>
              </a:spcBef>
            </a:pPr>
            <a:endParaRPr lang="en-US" sz="1200" noProof="0" dirty="0" smtClean="0">
              <a:solidFill>
                <a:srgbClr val="FFFFFF"/>
              </a:solidFill>
            </a:endParaRPr>
          </a:p>
          <a:p>
            <a:pPr algn="r">
              <a:spcBef>
                <a:spcPct val="0"/>
              </a:spcBef>
            </a:pPr>
            <a:r>
              <a:rPr lang="en-US" sz="1200" noProof="0" dirty="0" smtClean="0">
                <a:solidFill>
                  <a:srgbClr val="FFFFFF"/>
                </a:solidFill>
              </a:rPr>
              <a:t>Bullets level 2-5</a:t>
            </a:r>
          </a:p>
          <a:p>
            <a:pPr algn="r">
              <a:spcBef>
                <a:spcPct val="0"/>
              </a:spcBef>
            </a:pPr>
            <a:r>
              <a:rPr lang="en-US" sz="1200" noProof="0" dirty="0" smtClean="0">
                <a:solidFill>
                  <a:srgbClr val="FFFFFF"/>
                </a:solidFill>
              </a:rPr>
              <a:t>minimum 20 pt</a:t>
            </a:r>
          </a:p>
          <a:p>
            <a:pPr algn="r">
              <a:spcBef>
                <a:spcPct val="0"/>
              </a:spcBef>
            </a:pPr>
            <a:endParaRPr lang="en-US" sz="1200" noProof="0" dirty="0" smtClean="0">
              <a:solidFill>
                <a:srgbClr val="FFFFFF"/>
              </a:solidFill>
            </a:endParaRPr>
          </a:p>
          <a:p>
            <a:pPr algn="r"/>
            <a:endParaRPr lang="en-US" sz="800" noProof="0" dirty="0" smtClean="0">
              <a:solidFill>
                <a:schemeClr val="bg1"/>
              </a:solidFill>
            </a:endParaRPr>
          </a:p>
          <a:p>
            <a:pPr algn="r"/>
            <a:endParaRPr lang="en-US" sz="800" noProof="0" dirty="0" smtClean="0">
              <a:solidFill>
                <a:schemeClr val="bg1"/>
              </a:solidFill>
            </a:endParaRPr>
          </a:p>
          <a:p>
            <a:pPr algn="r"/>
            <a:endParaRPr lang="en-US" sz="800" noProof="0" dirty="0" smtClean="0">
              <a:solidFill>
                <a:schemeClr val="bg1"/>
              </a:solidFill>
            </a:endParaRPr>
          </a:p>
          <a:p>
            <a:r>
              <a:rPr lang="en-US" sz="500" noProof="0" dirty="0" smtClean="0">
                <a:solidFill>
                  <a:srgbClr val="9FB7D3"/>
                </a:solidFill>
                <a:latin typeface="+mn-lt"/>
              </a:rPr>
              <a:t>Characters for Embedded font:</a:t>
            </a:r>
            <a:br>
              <a:rPr lang="en-US" sz="500" noProof="0" dirty="0" smtClean="0">
                <a:solidFill>
                  <a:srgbClr val="9FB7D3"/>
                </a:solidFill>
                <a:latin typeface="+mn-lt"/>
              </a:rPr>
            </a:br>
            <a:r>
              <a:rPr lang="en-US" sz="500" noProof="0" dirty="0" smtClean="0">
                <a:solidFill>
                  <a:srgbClr val="9FB7D3"/>
                </a:solidFill>
                <a:latin typeface="Ericsson Capital TT" pitchFamily="2" charset="0"/>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lang="en-US" sz="500" i="1" noProof="0" dirty="0" smtClean="0">
              <a:solidFill>
                <a:srgbClr val="9FB7D3"/>
              </a:solidFill>
              <a:latin typeface="Ericsson Capital TT" pitchFamily="2" charset="0"/>
            </a:endParaRPr>
          </a:p>
          <a:p>
            <a:endParaRPr lang="en-US" sz="500" i="1" noProof="0" dirty="0" smtClean="0">
              <a:solidFill>
                <a:srgbClr val="9FB7D3"/>
              </a:solidFill>
              <a:latin typeface="Ericsson Capital TT" pitchFamily="2" charset="0"/>
            </a:endParaRPr>
          </a:p>
          <a:p>
            <a:r>
              <a:rPr lang="en-US" sz="500" noProof="0" dirty="0" smtClean="0">
                <a:solidFill>
                  <a:srgbClr val="9FB7D3"/>
                </a:solidFill>
                <a:latin typeface="Ericsson Capital TT" pitchFamily="2" charset="0"/>
              </a:rPr>
              <a:t>ΆΈΉΊΌΎΏΐΑΒΓΕΖΗΘΙΚΛΜΝΞΟΠΡΣΤΥΦΧΨΪΫΆΈΉΊΰαβγδεζηθικλνξορςΣΤΥΦΧΨΩΪΫΌΎΏ</a:t>
            </a:r>
            <a:endParaRPr lang="en-US" sz="500" i="1" noProof="0" dirty="0" smtClean="0">
              <a:solidFill>
                <a:srgbClr val="9FB7D3"/>
              </a:solidFill>
              <a:latin typeface="Ericsson Capital TT" pitchFamily="2" charset="0"/>
            </a:endParaRPr>
          </a:p>
          <a:p>
            <a:r>
              <a:rPr lang="en-US" sz="500" noProof="0" dirty="0" smtClean="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a:lnSpc>
                <a:spcPct val="80000"/>
              </a:lnSpc>
              <a:spcBef>
                <a:spcPct val="20000"/>
              </a:spcBef>
            </a:pPr>
            <a:endParaRPr lang="en-US" sz="500" noProof="0" dirty="0" smtClean="0">
              <a:solidFill>
                <a:srgbClr val="9FB7D3"/>
              </a:solidFill>
              <a:latin typeface="Ericsson Capital TT" pitchFamily="2" charset="0"/>
            </a:endParaRPr>
          </a:p>
          <a:p>
            <a:pPr algn="r">
              <a:spcBef>
                <a:spcPct val="0"/>
              </a:spcBef>
            </a:pPr>
            <a:endParaRPr lang="en-US" sz="5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1400" noProof="0" dirty="0" smtClean="0">
              <a:solidFill>
                <a:schemeClr val="bg1"/>
              </a:solidFill>
            </a:endParaRPr>
          </a:p>
          <a:p>
            <a:pPr algn="r">
              <a:spcBef>
                <a:spcPct val="0"/>
              </a:spcBef>
            </a:pPr>
            <a:r>
              <a:rPr lang="en-US" sz="1200" noProof="0" dirty="0" smtClean="0">
                <a:solidFill>
                  <a:schemeClr val="bg1"/>
                </a:solidFill>
              </a:rPr>
              <a:t>Do not add objects or text in the footer area</a:t>
            </a:r>
            <a:endParaRPr lang="en-US" sz="1200" noProof="0" dirty="0">
              <a:solidFill>
                <a:schemeClr val="bg1"/>
              </a:solidFill>
            </a:endParaRPr>
          </a:p>
        </p:txBody>
      </p:sp>
      <p:pic>
        <p:nvPicPr>
          <p:cNvPr id="9" name="Econ2011" descr="ECON_RGB"/>
          <p:cNvPicPr>
            <a:picLocks noChangeAspect="1" noChangeArrowheads="1"/>
          </p:cNvPicPr>
          <p:nvPr/>
        </p:nvPicPr>
        <p:blipFill>
          <a:blip r:embed="rId19" cstate="print"/>
          <a:srcRect/>
          <a:stretch>
            <a:fillRect/>
          </a:stretch>
        </p:blipFill>
        <p:spPr bwMode="auto">
          <a:xfrm>
            <a:off x="8316001" y="360000"/>
            <a:ext cx="444500" cy="588962"/>
          </a:xfrm>
          <a:prstGeom prst="rect">
            <a:avLst/>
          </a:prstGeom>
          <a:noFill/>
        </p:spPr>
      </p:pic>
      <p:sp>
        <p:nvSpPr>
          <p:cNvPr id="21523" name="txtfooterCopy"/>
          <p:cNvSpPr txBox="1">
            <a:spLocks noChangeArrowheads="1"/>
          </p:cNvSpPr>
          <p:nvPr/>
        </p:nvSpPr>
        <p:spPr bwMode="auto">
          <a:xfrm>
            <a:off x="395288" y="6524625"/>
            <a:ext cx="7399338" cy="215900"/>
          </a:xfrm>
          <a:prstGeom prst="rect">
            <a:avLst/>
          </a:prstGeom>
          <a:noFill/>
          <a:ln w="12700" algn="ctr">
            <a:noFill/>
            <a:miter lim="800000"/>
            <a:headEnd/>
            <a:tailEnd/>
          </a:ln>
          <a:effectLst/>
        </p:spPr>
        <p:txBody>
          <a:bodyPr lIns="72000" rIns="72000"/>
          <a:lstStyle/>
          <a:p>
            <a:pPr algn="l"/>
            <a:r>
              <a:rPr lang="fr-FR" sz="800" b="0" i="0" u="none" smtClean="0">
                <a:solidFill>
                  <a:srgbClr val="87888A"/>
                </a:solidFill>
              </a:rPr>
              <a:t>Treatment Description  |  Ericsson Internal  |  2015-03-04  |  Page </a:t>
            </a:r>
            <a:fld id="{E200ACDC-5560-410F-BE85-F1D6C8790064}" type="slidenum">
              <a:rPr lang="fr-FR" sz="800" b="0" i="0" u="none" smtClean="0">
                <a:solidFill>
                  <a:srgbClr val="87888A"/>
                </a:solidFill>
              </a:rPr>
              <a:t>‹#›</a:t>
            </a:fld>
            <a:endParaRPr lang="en-US" sz="800" b="0" i="0" u="none" dirty="0">
              <a:solidFill>
                <a:srgbClr val="87888A"/>
              </a:solidFill>
            </a:endParaRPr>
          </a:p>
        </p:txBody>
      </p:sp>
      <p:sp>
        <p:nvSpPr>
          <p:cNvPr id="21507" name="Content_SM"/>
          <p:cNvSpPr>
            <a:spLocks noGrp="1" noChangeArrowheads="1"/>
          </p:cNvSpPr>
          <p:nvPr>
            <p:ph type="body" idx="1"/>
          </p:nvPr>
        </p:nvSpPr>
        <p:spPr bwMode="auto">
          <a:xfrm>
            <a:off x="396875" y="1800000"/>
            <a:ext cx="8351839" cy="385200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1506" name="Title_SM"/>
          <p:cNvSpPr>
            <a:spLocks noGrp="1" noChangeArrowheads="1"/>
          </p:cNvSpPr>
          <p:nvPr>
            <p:ph type="title"/>
          </p:nvPr>
        </p:nvSpPr>
        <p:spPr bwMode="auto">
          <a:xfrm>
            <a:off x="393701" y="239713"/>
            <a:ext cx="7494588" cy="1085371"/>
          </a:xfrm>
          <a:prstGeom prst="rect">
            <a:avLst/>
          </a:prstGeom>
          <a:noFill/>
          <a:ln w="9525">
            <a:noFill/>
            <a:miter lim="800000"/>
            <a:headEnd/>
            <a:tailEnd/>
          </a:ln>
        </p:spPr>
        <p:txBody>
          <a:bodyPr vert="horz" wrap="square" lIns="72000" tIns="0" rIns="72000" bIns="0" numCol="1" anchor="ctr" anchorCtr="0" compatLnSpc="1">
            <a:prstTxWarp prst="textNoShape">
              <a:avLst/>
            </a:prstTxWarp>
            <a:normAutofit/>
          </a:bodyPr>
          <a:lstStyle/>
          <a:p>
            <a:pPr lvl="0"/>
            <a:r>
              <a:rPr lang="en-US" dirty="0" smtClean="0"/>
              <a:t>Click to Add Header</a:t>
            </a: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700" r:id="rId3"/>
    <p:sldLayoutId id="2147483681" r:id="rId4"/>
    <p:sldLayoutId id="2147483680" r:id="rId5"/>
    <p:sldLayoutId id="2147483699" r:id="rId6"/>
    <p:sldLayoutId id="2147483696" r:id="rId7"/>
    <p:sldLayoutId id="2147483698" r:id="rId8"/>
    <p:sldLayoutId id="2147483697" r:id="rId9"/>
    <p:sldLayoutId id="2147483685" r:id="rId10"/>
    <p:sldLayoutId id="2147483686" r:id="rId11"/>
    <p:sldLayoutId id="2147483687" r:id="rId12"/>
    <p:sldLayoutId id="2147483682" r:id="rId13"/>
    <p:sldLayoutId id="2147483683" r:id="rId14"/>
    <p:sldLayoutId id="2147483684" r:id="rId15"/>
    <p:sldLayoutId id="2147483688" r:id="rId16"/>
    <p:sldLayoutId id="2147483695" r:id="rId17"/>
  </p:sldLayoutIdLst>
  <p:timing>
    <p:tnLst>
      <p:par>
        <p:cTn id="1" dur="indefinite" restart="never" nodeType="tmRoot"/>
      </p:par>
    </p:tnLst>
  </p:timing>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mj-ea"/>
          <a:cs typeface="+mj-cs"/>
        </a:defRPr>
      </a:lvl1pPr>
      <a:lvl2pPr algn="l" rtl="0" eaLnBrk="1" fontAlgn="base" hangingPunct="1">
        <a:spcBef>
          <a:spcPct val="0"/>
        </a:spcBef>
        <a:spcAft>
          <a:spcPct val="0"/>
        </a:spcAft>
        <a:defRPr sz="3200">
          <a:solidFill>
            <a:schemeClr val="tx1"/>
          </a:solidFill>
          <a:latin typeface="Ericsson Capital TT" pitchFamily="2" charset="0"/>
        </a:defRPr>
      </a:lvl2pPr>
      <a:lvl3pPr algn="l" rtl="0" eaLnBrk="1" fontAlgn="base" hangingPunct="1">
        <a:spcBef>
          <a:spcPct val="0"/>
        </a:spcBef>
        <a:spcAft>
          <a:spcPct val="0"/>
        </a:spcAft>
        <a:defRPr sz="3200">
          <a:solidFill>
            <a:schemeClr val="tx1"/>
          </a:solidFill>
          <a:latin typeface="Ericsson Capital TT" pitchFamily="2" charset="0"/>
        </a:defRPr>
      </a:lvl3pPr>
      <a:lvl4pPr algn="l" rtl="0" eaLnBrk="1" fontAlgn="base" hangingPunct="1">
        <a:spcBef>
          <a:spcPct val="0"/>
        </a:spcBef>
        <a:spcAft>
          <a:spcPct val="0"/>
        </a:spcAft>
        <a:defRPr sz="3200">
          <a:solidFill>
            <a:schemeClr val="tx1"/>
          </a:solidFill>
          <a:latin typeface="Ericsson Capital TT" pitchFamily="2" charset="0"/>
        </a:defRPr>
      </a:lvl4pPr>
      <a:lvl5pPr algn="l" rtl="0" eaLnBrk="1" fontAlgn="base" hangingPunct="1">
        <a:spcBef>
          <a:spcPct val="0"/>
        </a:spcBef>
        <a:spcAft>
          <a:spcPct val="0"/>
        </a:spcAft>
        <a:defRPr sz="32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Treatment guidelines</a:t>
            </a:r>
            <a:endParaRPr lang="en-US" dirty="0"/>
          </a:p>
        </p:txBody>
      </p:sp>
      <p:sp>
        <p:nvSpPr>
          <p:cNvPr id="5" name="Subtitle 4"/>
          <p:cNvSpPr>
            <a:spLocks noGrp="1"/>
          </p:cNvSpPr>
          <p:nvPr>
            <p:ph type="subTitle" idx="1"/>
          </p:nvPr>
        </p:nvSpPr>
        <p:spPr/>
        <p:txBody>
          <a:bodyPr/>
          <a:lstStyle/>
          <a:p>
            <a:r>
              <a:rPr lang="en-US" dirty="0"/>
              <a:t>Enhancement of communications in the context </a:t>
            </a:r>
          </a:p>
          <a:p>
            <a:r>
              <a:rPr lang="en-US" dirty="0"/>
              <a:t>of Scrum </a:t>
            </a:r>
            <a:r>
              <a:rPr lang="en-US" dirty="0" smtClean="0"/>
              <a:t>teams</a:t>
            </a:r>
            <a:endParaRPr lang="en-US" dirty="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sz="2000" dirty="0"/>
              <a:t>Start creating a new blank rule for received messages (Rules &gt; Manage Rules &amp; Alerts &gt; New Rule).</a:t>
            </a:r>
          </a:p>
          <a:p>
            <a:pPr marL="457200" indent="-457200">
              <a:buFont typeface="+mj-lt"/>
              <a:buAutoNum type="arabicPeriod"/>
            </a:pPr>
            <a:r>
              <a:rPr lang="en-US" sz="2000" dirty="0"/>
              <a:t>In the first step of the wizard, mark “with specific words in the subject”. Click the highlighted text </a:t>
            </a:r>
            <a:r>
              <a:rPr lang="en-US" sz="2000" b="1" u="sng" dirty="0">
                <a:solidFill>
                  <a:schemeClr val="tx2">
                    <a:lumMod val="75000"/>
                    <a:lumOff val="25000"/>
                  </a:schemeClr>
                </a:solidFill>
              </a:rPr>
              <a:t>“specific words”</a:t>
            </a:r>
            <a:r>
              <a:rPr lang="en-US" sz="2000" b="1" u="sng" dirty="0"/>
              <a:t> </a:t>
            </a:r>
            <a:r>
              <a:rPr lang="en-US" sz="2000" dirty="0"/>
              <a:t>and write (without quotes) </a:t>
            </a:r>
            <a:r>
              <a:rPr lang="en-US" sz="2000" dirty="0" smtClean="0"/>
              <a:t>“TCG input”. </a:t>
            </a:r>
            <a:r>
              <a:rPr lang="en-US" sz="2000" dirty="0"/>
              <a:t>Press Next.</a:t>
            </a:r>
          </a:p>
          <a:p>
            <a:pPr marL="457200" indent="-457200">
              <a:buFont typeface="+mj-lt"/>
              <a:buAutoNum type="arabicPeriod"/>
            </a:pPr>
            <a:r>
              <a:rPr lang="en-US" sz="2000" dirty="0"/>
              <a:t>Select “move it to the specified folder. Click the highlighted text </a:t>
            </a:r>
            <a:r>
              <a:rPr lang="en-US" sz="2000" b="1" u="sng" dirty="0">
                <a:solidFill>
                  <a:schemeClr val="tx2">
                    <a:lumMod val="75000"/>
                    <a:lumOff val="25000"/>
                  </a:schemeClr>
                </a:solidFill>
              </a:rPr>
              <a:t>“specified”</a:t>
            </a:r>
            <a:r>
              <a:rPr lang="en-US" sz="2000" dirty="0"/>
              <a:t>, then </a:t>
            </a:r>
            <a:r>
              <a:rPr lang="en-US" sz="2000" dirty="0" smtClean="0"/>
              <a:t>select “EXP_DIST” and </a:t>
            </a:r>
            <a:r>
              <a:rPr lang="en-US" sz="2000" dirty="0"/>
              <a:t>press Next. Then press Next again.</a:t>
            </a:r>
          </a:p>
          <a:p>
            <a:pPr marL="457200" indent="-457200">
              <a:buFont typeface="+mj-lt"/>
              <a:buAutoNum type="arabicPeriod"/>
            </a:pPr>
            <a:r>
              <a:rPr lang="en-US" sz="2000" dirty="0"/>
              <a:t>Set “</a:t>
            </a:r>
            <a:r>
              <a:rPr lang="en-US" sz="2000" dirty="0" smtClean="0"/>
              <a:t>EXP_RUL_02” </a:t>
            </a:r>
            <a:r>
              <a:rPr lang="en-US" sz="2000" dirty="0"/>
              <a:t>as rule name, and make sure that the only box marked is “Turn on this rule”. Press Finish.</a:t>
            </a:r>
          </a:p>
          <a:p>
            <a:pPr marL="457200" indent="-457200">
              <a:buFont typeface="+mj-lt"/>
              <a:buAutoNum type="arabicPeriod"/>
            </a:pPr>
            <a:r>
              <a:rPr lang="en-US" sz="2000" dirty="0"/>
              <a:t>Press Apply.</a:t>
            </a:r>
          </a:p>
          <a:p>
            <a:endParaRPr lang="en-US" sz="2000" dirty="0"/>
          </a:p>
        </p:txBody>
      </p:sp>
      <p:sp>
        <p:nvSpPr>
          <p:cNvPr id="3" name="Title 2"/>
          <p:cNvSpPr>
            <a:spLocks noGrp="1"/>
          </p:cNvSpPr>
          <p:nvPr>
            <p:ph type="title"/>
          </p:nvPr>
        </p:nvSpPr>
        <p:spPr/>
        <p:txBody>
          <a:bodyPr/>
          <a:lstStyle/>
          <a:p>
            <a:r>
              <a:rPr lang="en-US" dirty="0" smtClean="0"/>
              <a:t>FILTER II: TRs</a:t>
            </a:r>
            <a:endParaRPr lang="en-US" dirty="0"/>
          </a:p>
        </p:txBody>
      </p:sp>
    </p:spTree>
    <p:extLst>
      <p:ext uri="{BB962C8B-B14F-4D97-AF65-F5344CB8AC3E}">
        <p14:creationId xmlns:p14="http://schemas.microsoft.com/office/powerpoint/2010/main" val="2122975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sz="2000" dirty="0"/>
              <a:t>Start creating a new blank rule for received messages (Rules &gt; Manage Rules &amp; Alerts &gt; New Rule).</a:t>
            </a:r>
          </a:p>
          <a:p>
            <a:pPr marL="457200" indent="-457200">
              <a:buFont typeface="+mj-lt"/>
              <a:buAutoNum type="arabicPeriod"/>
            </a:pPr>
            <a:r>
              <a:rPr lang="en-US" sz="2000" dirty="0"/>
              <a:t>In the first step of the wizard, mark “with specific words in the subject”. Click the highlighted text </a:t>
            </a:r>
            <a:r>
              <a:rPr lang="en-US" sz="2000" b="1" u="sng" dirty="0">
                <a:solidFill>
                  <a:schemeClr val="tx2">
                    <a:lumMod val="75000"/>
                    <a:lumOff val="25000"/>
                  </a:schemeClr>
                </a:solidFill>
              </a:rPr>
              <a:t>“specific words”</a:t>
            </a:r>
            <a:r>
              <a:rPr lang="en-US" sz="2000" b="1" u="sng" dirty="0"/>
              <a:t> </a:t>
            </a:r>
            <a:r>
              <a:rPr lang="en-US" sz="2000" dirty="0"/>
              <a:t>and write (without quotes) “NC APs and issues”. Press Next.</a:t>
            </a:r>
          </a:p>
          <a:p>
            <a:pPr marL="457200" indent="-457200">
              <a:buFont typeface="+mj-lt"/>
              <a:buAutoNum type="arabicPeriod"/>
            </a:pPr>
            <a:r>
              <a:rPr lang="en-US" sz="2000" dirty="0"/>
              <a:t>Select “move it to the specified folder. Click the highlighted text </a:t>
            </a:r>
            <a:r>
              <a:rPr lang="en-US" sz="2000" b="1" u="sng" dirty="0">
                <a:solidFill>
                  <a:schemeClr val="tx2">
                    <a:lumMod val="75000"/>
                    <a:lumOff val="25000"/>
                  </a:schemeClr>
                </a:solidFill>
              </a:rPr>
              <a:t>“specified”</a:t>
            </a:r>
            <a:r>
              <a:rPr lang="en-US" sz="2000" dirty="0"/>
              <a:t>, then select “EXP_DIST” and press Next. Then press Next again.</a:t>
            </a:r>
          </a:p>
          <a:p>
            <a:pPr marL="457200" indent="-457200">
              <a:buFont typeface="+mj-lt"/>
              <a:buAutoNum type="arabicPeriod"/>
            </a:pPr>
            <a:r>
              <a:rPr lang="en-US" sz="2000" dirty="0"/>
              <a:t>Set “</a:t>
            </a:r>
            <a:r>
              <a:rPr lang="en-US" sz="2000" dirty="0" smtClean="0"/>
              <a:t>EXP_RUL_03” </a:t>
            </a:r>
            <a:r>
              <a:rPr lang="en-US" sz="2000" dirty="0"/>
              <a:t>as rule name, and make sure that the only box marked is “Turn on this rule”. Press Finish.</a:t>
            </a:r>
          </a:p>
          <a:p>
            <a:pPr marL="457200" indent="-457200">
              <a:buFont typeface="+mj-lt"/>
              <a:buAutoNum type="arabicPeriod"/>
            </a:pPr>
            <a:r>
              <a:rPr lang="en-US" sz="2000" dirty="0"/>
              <a:t>Press Apply.</a:t>
            </a:r>
          </a:p>
          <a:p>
            <a:endParaRPr lang="en-US" sz="2000" dirty="0"/>
          </a:p>
        </p:txBody>
      </p:sp>
      <p:sp>
        <p:nvSpPr>
          <p:cNvPr id="3" name="Title 2"/>
          <p:cNvSpPr>
            <a:spLocks noGrp="1"/>
          </p:cNvSpPr>
          <p:nvPr>
            <p:ph type="title"/>
          </p:nvPr>
        </p:nvSpPr>
        <p:spPr/>
        <p:txBody>
          <a:bodyPr/>
          <a:lstStyle/>
          <a:p>
            <a:r>
              <a:rPr lang="en-US" dirty="0" smtClean="0"/>
              <a:t>FILTER </a:t>
            </a:r>
            <a:r>
              <a:rPr lang="en-US" dirty="0" smtClean="0"/>
              <a:t>III</a:t>
            </a:r>
            <a:r>
              <a:rPr lang="en-US" dirty="0" smtClean="0"/>
              <a:t>: </a:t>
            </a:r>
            <a:r>
              <a:rPr lang="en-US" dirty="0" smtClean="0"/>
              <a:t>NC Aps/Issues</a:t>
            </a:r>
            <a:endParaRPr lang="en-US" dirty="0"/>
          </a:p>
        </p:txBody>
      </p:sp>
    </p:spTree>
    <p:extLst>
      <p:ext uri="{BB962C8B-B14F-4D97-AF65-F5344CB8AC3E}">
        <p14:creationId xmlns:p14="http://schemas.microsoft.com/office/powerpoint/2010/main" val="13021192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TODO (BU Radio Internal Communications Global Internal Communications, All workforce-Sweden-Goteborg-</a:t>
            </a:r>
            <a:r>
              <a:rPr lang="en-US" dirty="0" err="1" smtClean="0"/>
              <a:t>DynDL</a:t>
            </a:r>
            <a:r>
              <a:rPr lang="en-US" dirty="0"/>
              <a:t> (DDLAWSWGO@ex1.eemea.ericsson.se)).</a:t>
            </a:r>
          </a:p>
        </p:txBody>
      </p:sp>
      <p:sp>
        <p:nvSpPr>
          <p:cNvPr id="3" name="Title 2"/>
          <p:cNvSpPr>
            <a:spLocks noGrp="1"/>
          </p:cNvSpPr>
          <p:nvPr>
            <p:ph type="title"/>
          </p:nvPr>
        </p:nvSpPr>
        <p:spPr/>
        <p:txBody>
          <a:bodyPr/>
          <a:lstStyle/>
          <a:p>
            <a:r>
              <a:rPr lang="en-US" dirty="0" smtClean="0"/>
              <a:t>FILTER </a:t>
            </a:r>
            <a:r>
              <a:rPr lang="en-US" dirty="0" smtClean="0"/>
              <a:t>IV</a:t>
            </a:r>
            <a:r>
              <a:rPr lang="en-US" dirty="0" smtClean="0"/>
              <a:t>: Int. </a:t>
            </a:r>
            <a:r>
              <a:rPr lang="en-US" dirty="0" err="1" smtClean="0"/>
              <a:t>comm</a:t>
            </a:r>
            <a:endParaRPr lang="en-US" dirty="0"/>
          </a:p>
        </p:txBody>
      </p:sp>
    </p:spTree>
    <p:extLst>
      <p:ext uri="{BB962C8B-B14F-4D97-AF65-F5344CB8AC3E}">
        <p14:creationId xmlns:p14="http://schemas.microsoft.com/office/powerpoint/2010/main" val="904631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sz="2000" dirty="0"/>
              <a:t>Start creating a new blank rule for received messages (Rules &gt; Manage Rules &amp; Alerts &gt; New Rule).</a:t>
            </a:r>
          </a:p>
          <a:p>
            <a:pPr marL="457200" indent="-457200">
              <a:buFont typeface="+mj-lt"/>
              <a:buAutoNum type="arabicPeriod"/>
            </a:pPr>
            <a:r>
              <a:rPr lang="en-US" sz="2000" dirty="0"/>
              <a:t>In the first step of the wizard, mark “with specific words in the subject”. Click the highlighted text </a:t>
            </a:r>
            <a:r>
              <a:rPr lang="en-US" sz="2000" b="1" u="sng" dirty="0">
                <a:solidFill>
                  <a:schemeClr val="tx2">
                    <a:lumMod val="75000"/>
                    <a:lumOff val="25000"/>
                  </a:schemeClr>
                </a:solidFill>
              </a:rPr>
              <a:t>“specific words”</a:t>
            </a:r>
            <a:r>
              <a:rPr lang="en-US" sz="2000" b="1" u="sng" dirty="0"/>
              <a:t> </a:t>
            </a:r>
            <a:r>
              <a:rPr lang="en-US" sz="2000" dirty="0"/>
              <a:t>and write (without quotes) </a:t>
            </a:r>
            <a:r>
              <a:rPr lang="en-US" sz="2000" dirty="0" smtClean="0"/>
              <a:t>“MOM CAT”. </a:t>
            </a:r>
            <a:r>
              <a:rPr lang="en-US" sz="2000" dirty="0"/>
              <a:t>Press Next.</a:t>
            </a:r>
          </a:p>
          <a:p>
            <a:pPr marL="457200" indent="-457200">
              <a:buFont typeface="+mj-lt"/>
              <a:buAutoNum type="arabicPeriod"/>
            </a:pPr>
            <a:r>
              <a:rPr lang="en-US" sz="2000" dirty="0"/>
              <a:t>Select “move it to the specified folder. Click the highlighted text </a:t>
            </a:r>
            <a:r>
              <a:rPr lang="en-US" sz="2000" b="1" u="sng" dirty="0">
                <a:solidFill>
                  <a:schemeClr val="tx2">
                    <a:lumMod val="75000"/>
                    <a:lumOff val="25000"/>
                  </a:schemeClr>
                </a:solidFill>
              </a:rPr>
              <a:t>“specified”</a:t>
            </a:r>
            <a:r>
              <a:rPr lang="en-US" sz="2000" dirty="0"/>
              <a:t>, then select “EXP_DIST” and press Next. Then press Next again.</a:t>
            </a:r>
          </a:p>
          <a:p>
            <a:pPr marL="457200" indent="-457200">
              <a:buFont typeface="+mj-lt"/>
              <a:buAutoNum type="arabicPeriod"/>
            </a:pPr>
            <a:r>
              <a:rPr lang="en-US" sz="2000" dirty="0"/>
              <a:t>Set “</a:t>
            </a:r>
            <a:r>
              <a:rPr lang="en-US" sz="2000" dirty="0" smtClean="0"/>
              <a:t>EXP_RUL_05” </a:t>
            </a:r>
            <a:r>
              <a:rPr lang="en-US" sz="2000" dirty="0"/>
              <a:t>as rule name, and make sure that the only box marked is “Turn on this rule”. Press Finish.</a:t>
            </a:r>
          </a:p>
          <a:p>
            <a:pPr marL="457200" indent="-457200">
              <a:buFont typeface="+mj-lt"/>
              <a:buAutoNum type="arabicPeriod"/>
            </a:pPr>
            <a:r>
              <a:rPr lang="en-US" sz="2000" dirty="0"/>
              <a:t>Press Apply.</a:t>
            </a:r>
          </a:p>
          <a:p>
            <a:endParaRPr lang="en-US" dirty="0"/>
          </a:p>
        </p:txBody>
      </p:sp>
      <p:sp>
        <p:nvSpPr>
          <p:cNvPr id="3" name="Title 2"/>
          <p:cNvSpPr>
            <a:spLocks noGrp="1"/>
          </p:cNvSpPr>
          <p:nvPr>
            <p:ph type="title"/>
          </p:nvPr>
        </p:nvSpPr>
        <p:spPr/>
        <p:txBody>
          <a:bodyPr/>
          <a:lstStyle/>
          <a:p>
            <a:r>
              <a:rPr lang="en-US" dirty="0" smtClean="0"/>
              <a:t>FILTER </a:t>
            </a:r>
            <a:r>
              <a:rPr lang="en-US" dirty="0" smtClean="0"/>
              <a:t>V: MOM CAT </a:t>
            </a:r>
            <a:r>
              <a:rPr lang="en-US" dirty="0" smtClean="0"/>
              <a:t>Gen2</a:t>
            </a:r>
            <a:endParaRPr lang="en-US" dirty="0"/>
          </a:p>
        </p:txBody>
      </p:sp>
    </p:spTree>
    <p:extLst>
      <p:ext uri="{BB962C8B-B14F-4D97-AF65-F5344CB8AC3E}">
        <p14:creationId xmlns:p14="http://schemas.microsoft.com/office/powerpoint/2010/main" val="3261535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Logo_ChapterSlide_Normal"/>
          <p:cNvPicPr>
            <a:picLocks/>
          </p:cNvPicPr>
          <p:nvPr/>
        </p:nvPicPr>
        <p:blipFill>
          <a:blip r:embed="rId3">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Tree>
    <p:extLst>
      <p:ext uri="{BB962C8B-B14F-4D97-AF65-F5344CB8AC3E}">
        <p14:creationId xmlns:p14="http://schemas.microsoft.com/office/powerpoint/2010/main" val="420377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dirty="0" smtClean="0"/>
          </a:p>
          <a:p>
            <a:r>
              <a:rPr lang="en-US" dirty="0" smtClean="0"/>
              <a:t>Address the lack of coaching-related interactions.</a:t>
            </a:r>
          </a:p>
          <a:p>
            <a:endParaRPr lang="en-US" dirty="0"/>
          </a:p>
          <a:p>
            <a:r>
              <a:rPr lang="en-US" dirty="0" smtClean="0"/>
              <a:t>Suppress useless information that harm the quality of the communication by obscuring what really is relevant.</a:t>
            </a:r>
            <a:endParaRPr lang="en-US" dirty="0"/>
          </a:p>
        </p:txBody>
      </p:sp>
      <p:sp>
        <p:nvSpPr>
          <p:cNvPr id="4" name="Title 3"/>
          <p:cNvSpPr>
            <a:spLocks noGrp="1"/>
          </p:cNvSpPr>
          <p:nvPr>
            <p:ph type="title"/>
          </p:nvPr>
        </p:nvSpPr>
        <p:spPr/>
        <p:txBody>
          <a:bodyPr/>
          <a:lstStyle/>
          <a:p>
            <a:r>
              <a:rPr lang="en-US" dirty="0" smtClean="0"/>
              <a:t>goals</a:t>
            </a:r>
            <a:endParaRPr lang="en-US" dirty="0"/>
          </a:p>
        </p:txBody>
      </p:sp>
    </p:spTree>
    <p:extLst>
      <p:ext uri="{BB962C8B-B14F-4D97-AF65-F5344CB8AC3E}">
        <p14:creationId xmlns:p14="http://schemas.microsoft.com/office/powerpoint/2010/main" val="3756845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endParaRPr lang="en-US" dirty="0" smtClean="0"/>
          </a:p>
          <a:p>
            <a:pPr algn="just"/>
            <a:r>
              <a:rPr lang="en-US" dirty="0" smtClean="0"/>
              <a:t>We empower the role who actually knows Scrum the best: the Scrum Master.</a:t>
            </a:r>
          </a:p>
          <a:p>
            <a:pPr algn="just"/>
            <a:endParaRPr lang="en-US" dirty="0"/>
          </a:p>
          <a:p>
            <a:pPr algn="just"/>
            <a:r>
              <a:rPr lang="en-US" dirty="0" smtClean="0"/>
              <a:t>The Scrum Master will also become Team Coach, and whenever you reference the Team Coach or expect something from him/her, this will be the same person that the Scrum Master.</a:t>
            </a:r>
          </a:p>
        </p:txBody>
      </p:sp>
      <p:sp>
        <p:nvSpPr>
          <p:cNvPr id="4" name="Title 3"/>
          <p:cNvSpPr>
            <a:spLocks noGrp="1"/>
          </p:cNvSpPr>
          <p:nvPr>
            <p:ph type="title"/>
          </p:nvPr>
        </p:nvSpPr>
        <p:spPr/>
        <p:txBody>
          <a:bodyPr/>
          <a:lstStyle/>
          <a:p>
            <a:r>
              <a:rPr lang="en-US" dirty="0" smtClean="0"/>
              <a:t>Coaching (I)</a:t>
            </a:r>
            <a:endParaRPr lang="en-US" dirty="0"/>
          </a:p>
        </p:txBody>
      </p:sp>
    </p:spTree>
    <p:extLst>
      <p:ext uri="{BB962C8B-B14F-4D97-AF65-F5344CB8AC3E}">
        <p14:creationId xmlns:p14="http://schemas.microsoft.com/office/powerpoint/2010/main" val="3829191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endParaRPr lang="en-US" dirty="0" smtClean="0"/>
          </a:p>
          <a:p>
            <a:pPr marL="0" indent="0" algn="just">
              <a:buNone/>
            </a:pPr>
            <a:endParaRPr lang="en-US" dirty="0" smtClean="0"/>
          </a:p>
          <a:p>
            <a:pPr algn="just"/>
            <a:r>
              <a:rPr lang="en-US" dirty="0" smtClean="0"/>
              <a:t>The sole duty of the empowered Scrum Master is to merge the roles of a Scrum Master and a Team Coach. Therefore, direct contribution to Backlog items </a:t>
            </a:r>
            <a:r>
              <a:rPr lang="en-US" b="1" dirty="0" smtClean="0"/>
              <a:t>(e.g.</a:t>
            </a:r>
            <a:r>
              <a:rPr lang="en-US" dirty="0" smtClean="0"/>
              <a:t> </a:t>
            </a:r>
            <a:r>
              <a:rPr lang="en-US" b="1" dirty="0" smtClean="0"/>
              <a:t>development) is not included</a:t>
            </a:r>
            <a:r>
              <a:rPr lang="en-US" dirty="0" smtClean="0"/>
              <a:t>. Nevertheless, if time allows, they are free to contribute to pulled items or even pull themselves.</a:t>
            </a:r>
          </a:p>
        </p:txBody>
      </p:sp>
      <p:sp>
        <p:nvSpPr>
          <p:cNvPr id="4" name="Title 3"/>
          <p:cNvSpPr>
            <a:spLocks noGrp="1"/>
          </p:cNvSpPr>
          <p:nvPr>
            <p:ph type="title"/>
          </p:nvPr>
        </p:nvSpPr>
        <p:spPr/>
        <p:txBody>
          <a:bodyPr/>
          <a:lstStyle/>
          <a:p>
            <a:r>
              <a:rPr lang="en-US" dirty="0" smtClean="0"/>
              <a:t>Coaching (II)</a:t>
            </a:r>
            <a:endParaRPr lang="en-US" dirty="0"/>
          </a:p>
        </p:txBody>
      </p:sp>
    </p:spTree>
    <p:extLst>
      <p:ext uri="{BB962C8B-B14F-4D97-AF65-F5344CB8AC3E}">
        <p14:creationId xmlns:p14="http://schemas.microsoft.com/office/powerpoint/2010/main" val="1077102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endParaRPr lang="en-US" dirty="0" smtClean="0"/>
          </a:p>
          <a:p>
            <a:pPr algn="just"/>
            <a:endParaRPr lang="en-US" dirty="0"/>
          </a:p>
          <a:p>
            <a:pPr algn="just"/>
            <a:r>
              <a:rPr lang="en-US" dirty="0" smtClean="0"/>
              <a:t>However, if at any point you believe that they are sacrificing their SM/TC tasks for contributing to Backlog items, you are allowed to let it know in a Daily Scrum and force them to leave their contributions aside and focus on their priorities.</a:t>
            </a:r>
          </a:p>
        </p:txBody>
      </p:sp>
      <p:sp>
        <p:nvSpPr>
          <p:cNvPr id="4" name="Title 3"/>
          <p:cNvSpPr>
            <a:spLocks noGrp="1"/>
          </p:cNvSpPr>
          <p:nvPr>
            <p:ph type="title"/>
          </p:nvPr>
        </p:nvSpPr>
        <p:spPr/>
        <p:txBody>
          <a:bodyPr/>
          <a:lstStyle/>
          <a:p>
            <a:r>
              <a:rPr lang="en-US" dirty="0" smtClean="0"/>
              <a:t>Coaching (III)</a:t>
            </a:r>
            <a:endParaRPr lang="en-US" dirty="0"/>
          </a:p>
        </p:txBody>
      </p:sp>
    </p:spTree>
    <p:extLst>
      <p:ext uri="{BB962C8B-B14F-4D97-AF65-F5344CB8AC3E}">
        <p14:creationId xmlns:p14="http://schemas.microsoft.com/office/powerpoint/2010/main" val="261733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Ideally we would notify the different sources of this type of information so that they remove you from their addressees.</a:t>
            </a:r>
          </a:p>
          <a:p>
            <a:endParaRPr lang="en-US" dirty="0"/>
          </a:p>
          <a:p>
            <a:r>
              <a:rPr lang="en-US" dirty="0" smtClean="0"/>
              <a:t>But we know that would not work. Instead, we will emulate this using filters and, based on the results we get, we will have an empirical argument for requesting this to happen in reality.</a:t>
            </a:r>
            <a:endParaRPr lang="en-US" dirty="0"/>
          </a:p>
        </p:txBody>
      </p:sp>
      <p:sp>
        <p:nvSpPr>
          <p:cNvPr id="3" name="Title 2"/>
          <p:cNvSpPr>
            <a:spLocks noGrp="1"/>
          </p:cNvSpPr>
          <p:nvPr>
            <p:ph type="title"/>
          </p:nvPr>
        </p:nvSpPr>
        <p:spPr/>
        <p:txBody>
          <a:bodyPr/>
          <a:lstStyle/>
          <a:p>
            <a:r>
              <a:rPr lang="en-US" dirty="0"/>
              <a:t>info overload (</a:t>
            </a:r>
            <a:r>
              <a:rPr lang="en-US" dirty="0" smtClean="0"/>
              <a:t>I)</a:t>
            </a:r>
            <a:endParaRPr lang="en-US" dirty="0"/>
          </a:p>
        </p:txBody>
      </p:sp>
    </p:spTree>
    <p:extLst>
      <p:ext uri="{BB962C8B-B14F-4D97-AF65-F5344CB8AC3E}">
        <p14:creationId xmlns:p14="http://schemas.microsoft.com/office/powerpoint/2010/main" val="1556551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Ideally we would notify the different sources of this type of information so that they remove you from their addressees.</a:t>
            </a:r>
          </a:p>
          <a:p>
            <a:endParaRPr lang="en-US" dirty="0"/>
          </a:p>
          <a:p>
            <a:r>
              <a:rPr lang="en-US" dirty="0" smtClean="0"/>
              <a:t>But we know that would not work. Instead, we will emulate this using filters and, based on the results we get, we will have an empirical argument for requesting this to happen in reality.</a:t>
            </a:r>
            <a:endParaRPr lang="en-US" dirty="0"/>
          </a:p>
        </p:txBody>
      </p:sp>
      <p:sp>
        <p:nvSpPr>
          <p:cNvPr id="3" name="Title 2"/>
          <p:cNvSpPr>
            <a:spLocks noGrp="1"/>
          </p:cNvSpPr>
          <p:nvPr>
            <p:ph type="title"/>
          </p:nvPr>
        </p:nvSpPr>
        <p:spPr/>
        <p:txBody>
          <a:bodyPr>
            <a:normAutofit/>
          </a:bodyPr>
          <a:lstStyle/>
          <a:p>
            <a:r>
              <a:rPr lang="en-US" dirty="0" smtClean="0"/>
              <a:t>info overload (II)</a:t>
            </a:r>
            <a:endParaRPr lang="en-US" dirty="0"/>
          </a:p>
        </p:txBody>
      </p:sp>
    </p:spTree>
    <p:extLst>
      <p:ext uri="{BB962C8B-B14F-4D97-AF65-F5344CB8AC3E}">
        <p14:creationId xmlns:p14="http://schemas.microsoft.com/office/powerpoint/2010/main" val="4118457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In the upcoming slides you can find a set of e-mail filters you must setup for the upcoming Sprint. Please </a:t>
            </a:r>
            <a:r>
              <a:rPr lang="en-US" dirty="0"/>
              <a:t>make sure to follow </a:t>
            </a:r>
            <a:r>
              <a:rPr lang="en-US" dirty="0" smtClean="0"/>
              <a:t>these</a:t>
            </a:r>
            <a:r>
              <a:rPr lang="en-US" dirty="0" smtClean="0"/>
              <a:t> </a:t>
            </a:r>
            <a:r>
              <a:rPr lang="en-US" dirty="0"/>
              <a:t>steps </a:t>
            </a:r>
            <a:r>
              <a:rPr lang="en-US" dirty="0" smtClean="0"/>
              <a:t>in order and correctly as </a:t>
            </a:r>
            <a:r>
              <a:rPr lang="en-US" dirty="0"/>
              <a:t>the results of any surveys you perform without the filters being properly configured will be invalid</a:t>
            </a:r>
            <a:r>
              <a:rPr lang="en-US" dirty="0" smtClean="0"/>
              <a:t>.</a:t>
            </a:r>
          </a:p>
          <a:p>
            <a:endParaRPr lang="en-US" dirty="0"/>
          </a:p>
          <a:p>
            <a:r>
              <a:rPr lang="en-US" dirty="0" smtClean="0"/>
              <a:t>These filters do not mean that you cannot to read the matching e-mails, but intend to organize them to be accessible on your demand rather than on the sender’s.</a:t>
            </a:r>
          </a:p>
        </p:txBody>
      </p:sp>
      <p:sp>
        <p:nvSpPr>
          <p:cNvPr id="3" name="Title 2"/>
          <p:cNvSpPr>
            <a:spLocks noGrp="1"/>
          </p:cNvSpPr>
          <p:nvPr>
            <p:ph type="title"/>
          </p:nvPr>
        </p:nvSpPr>
        <p:spPr/>
        <p:txBody>
          <a:bodyPr>
            <a:normAutofit/>
          </a:bodyPr>
          <a:lstStyle/>
          <a:p>
            <a:r>
              <a:rPr lang="en-US" dirty="0" smtClean="0"/>
              <a:t>info overload (III)</a:t>
            </a:r>
            <a:endParaRPr lang="en-US" dirty="0"/>
          </a:p>
        </p:txBody>
      </p:sp>
    </p:spTree>
    <p:extLst>
      <p:ext uri="{BB962C8B-B14F-4D97-AF65-F5344CB8AC3E}">
        <p14:creationId xmlns:p14="http://schemas.microsoft.com/office/powerpoint/2010/main" val="1527600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sz="2000" dirty="0" smtClean="0"/>
              <a:t>Start creating a new blank rule for received messages (Rules &gt; Manage Rules &amp; Alerts &gt; New Rule).</a:t>
            </a:r>
          </a:p>
          <a:p>
            <a:pPr marL="457200" indent="-457200">
              <a:buFont typeface="+mj-lt"/>
              <a:buAutoNum type="arabicPeriod"/>
            </a:pPr>
            <a:r>
              <a:rPr lang="en-US" sz="2000" dirty="0" smtClean="0"/>
              <a:t>In the first step of the wizard, mark “with specific words in the subject”. Click the highlighted text </a:t>
            </a:r>
            <a:r>
              <a:rPr lang="en-US" sz="2000" b="1" u="sng" dirty="0" smtClean="0">
                <a:solidFill>
                  <a:schemeClr val="tx2">
                    <a:lumMod val="75000"/>
                    <a:lumOff val="25000"/>
                  </a:schemeClr>
                </a:solidFill>
              </a:rPr>
              <a:t>“specific words”</a:t>
            </a:r>
            <a:r>
              <a:rPr lang="en-US" sz="2000" b="1" u="sng" dirty="0" smtClean="0"/>
              <a:t> </a:t>
            </a:r>
            <a:r>
              <a:rPr lang="en-US" sz="2000" dirty="0" smtClean="0"/>
              <a:t>and write (without quotes) “PD CAT Nightly Test Results”. Press Next.</a:t>
            </a:r>
          </a:p>
          <a:p>
            <a:pPr marL="457200" indent="-457200">
              <a:buFont typeface="+mj-lt"/>
              <a:buAutoNum type="arabicPeriod"/>
            </a:pPr>
            <a:r>
              <a:rPr lang="en-US" sz="2000" dirty="0" smtClean="0"/>
              <a:t>Select “move it to the specified folder. </a:t>
            </a:r>
            <a:r>
              <a:rPr lang="en-US" sz="2000" dirty="0"/>
              <a:t>Click the highlighted text </a:t>
            </a:r>
            <a:r>
              <a:rPr lang="en-US" sz="2000" b="1" u="sng" dirty="0">
                <a:solidFill>
                  <a:schemeClr val="tx2">
                    <a:lumMod val="75000"/>
                    <a:lumOff val="25000"/>
                  </a:schemeClr>
                </a:solidFill>
              </a:rPr>
              <a:t>“</a:t>
            </a:r>
            <a:r>
              <a:rPr lang="en-US" sz="2000" b="1" u="sng" dirty="0" smtClean="0">
                <a:solidFill>
                  <a:schemeClr val="tx2">
                    <a:lumMod val="75000"/>
                    <a:lumOff val="25000"/>
                  </a:schemeClr>
                </a:solidFill>
              </a:rPr>
              <a:t>specified”</a:t>
            </a:r>
            <a:r>
              <a:rPr lang="en-US" sz="2000" dirty="0" smtClean="0"/>
              <a:t>, then New… and then create a folder called “EXP_DIST” </a:t>
            </a:r>
            <a:r>
              <a:rPr lang="en-US" sz="2000" b="1" dirty="0" smtClean="0"/>
              <a:t>at the same level than the Done one (inside Inbox)</a:t>
            </a:r>
            <a:r>
              <a:rPr lang="en-US" sz="2000" dirty="0" smtClean="0"/>
              <a:t>. Select this one and press Next.</a:t>
            </a:r>
            <a:r>
              <a:rPr lang="en-US" sz="2000" dirty="0"/>
              <a:t> </a:t>
            </a:r>
            <a:r>
              <a:rPr lang="en-US" sz="2000" dirty="0" smtClean="0"/>
              <a:t>Then press </a:t>
            </a:r>
            <a:r>
              <a:rPr lang="en-US" sz="2000" dirty="0"/>
              <a:t>Next again</a:t>
            </a:r>
            <a:r>
              <a:rPr lang="en-US" sz="2000" dirty="0" smtClean="0"/>
              <a:t>.</a:t>
            </a:r>
          </a:p>
          <a:p>
            <a:pPr marL="457200" indent="-457200">
              <a:buFont typeface="+mj-lt"/>
              <a:buAutoNum type="arabicPeriod"/>
            </a:pPr>
            <a:r>
              <a:rPr lang="en-US" sz="2000" dirty="0" smtClean="0"/>
              <a:t>Set “EXP_RUL_01” as rule name, and make sure that the only box marked is “Turn on this rule”. Press Finish.</a:t>
            </a:r>
          </a:p>
          <a:p>
            <a:pPr marL="457200" indent="-457200">
              <a:buFont typeface="+mj-lt"/>
              <a:buAutoNum type="arabicPeriod"/>
            </a:pPr>
            <a:r>
              <a:rPr lang="en-US" sz="2000" dirty="0" smtClean="0"/>
              <a:t>Press Apply.</a:t>
            </a:r>
          </a:p>
        </p:txBody>
      </p:sp>
      <p:sp>
        <p:nvSpPr>
          <p:cNvPr id="3" name="Title 2"/>
          <p:cNvSpPr>
            <a:spLocks noGrp="1"/>
          </p:cNvSpPr>
          <p:nvPr>
            <p:ph type="title"/>
          </p:nvPr>
        </p:nvSpPr>
        <p:spPr/>
        <p:txBody>
          <a:bodyPr/>
          <a:lstStyle/>
          <a:p>
            <a:r>
              <a:rPr lang="en-US" dirty="0" smtClean="0"/>
              <a:t>FILTER I: Test Results</a:t>
            </a:r>
            <a:endParaRPr lang="en-US" dirty="0"/>
          </a:p>
        </p:txBody>
      </p:sp>
    </p:spTree>
    <p:extLst>
      <p:ext uri="{BB962C8B-B14F-4D97-AF65-F5344CB8AC3E}">
        <p14:creationId xmlns:p14="http://schemas.microsoft.com/office/powerpoint/2010/main" val="344515954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YPE" val="TitlePage"/>
</p:tagLst>
</file>

<file path=ppt/theme/theme1.xml><?xml version="1.0" encoding="utf-8"?>
<a:theme xmlns:a="http://schemas.openxmlformats.org/drawingml/2006/main" name="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986</TotalTime>
  <Words>980</Words>
  <Application>Microsoft Office PowerPoint</Application>
  <PresentationFormat>On-screen Show (4:3)</PresentationFormat>
  <Paragraphs>86</Paragraphs>
  <Slides>14</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Ericsson Capital TT</vt:lpstr>
      <vt:lpstr>PresentationTemplate2011</vt:lpstr>
      <vt:lpstr>Treatment guidelines</vt:lpstr>
      <vt:lpstr>goals</vt:lpstr>
      <vt:lpstr>Coaching (I)</vt:lpstr>
      <vt:lpstr>Coaching (II)</vt:lpstr>
      <vt:lpstr>Coaching (III)</vt:lpstr>
      <vt:lpstr>info overload (I)</vt:lpstr>
      <vt:lpstr>info overload (II)</vt:lpstr>
      <vt:lpstr>info overload (III)</vt:lpstr>
      <vt:lpstr>FILTER I: Test Results</vt:lpstr>
      <vt:lpstr>FILTER II: TRs</vt:lpstr>
      <vt:lpstr>FILTER III: NC Aps/Issues</vt:lpstr>
      <vt:lpstr>FILTER IV: Int. comm</vt:lpstr>
      <vt:lpstr>FILTER V: MOM CAT Gen2</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Treatment Description</dc:title>
  <dc:creator>EJORGDI</dc:creator>
  <dc:description>Rev PA1</dc:description>
  <cp:lastModifiedBy>Jorge Diaz-Benito Soriano</cp:lastModifiedBy>
  <cp:revision>107</cp:revision>
  <dcterms:created xsi:type="dcterms:W3CDTF">2011-05-24T09:22:48Z</dcterms:created>
  <dcterms:modified xsi:type="dcterms:W3CDTF">2015-03-04T15:56:24Z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true</vt:bool>
  </property>
  <property fmtid="{D5CDD505-2E9C-101B-9397-08002B2CF9AE}" pid="17" name="optFooterCVLCopyright">
    <vt:bool>false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true</vt:bool>
  </property>
  <property fmtid="{D5CDD505-2E9C-101B-9397-08002B2CF9AE}" pid="22" name="optFooterCVLPrep">
    <vt:bool>false</vt:bool>
  </property>
  <property fmtid="{D5CDD505-2E9C-101B-9397-08002B2CF9AE}" pid="23" name="optEnterText3">
    <vt:bool>false</vt:bool>
  </property>
  <property fmtid="{D5CDD505-2E9C-101B-9397-08002B2CF9AE}" pid="24" name="optFooterCVLDate">
    <vt:bool>true</vt:bool>
  </property>
  <property fmtid="{D5CDD505-2E9C-101B-9397-08002B2CF9AE}" pid="25" name="optEnterText4">
    <vt:bool>false</vt:bool>
  </property>
  <property fmtid="{D5CDD505-2E9C-101B-9397-08002B2CF9AE}" pid="26" name="LeftFooterField">
    <vt:lpwstr/>
  </property>
  <property fmtid="{D5CDD505-2E9C-101B-9397-08002B2CF9AE}" pid="27" name="MiddleFooterField">
    <vt:lpwstr>Ericsson Internal</vt:lpwstr>
  </property>
  <property fmtid="{D5CDD505-2E9C-101B-9397-08002B2CF9AE}" pid="28" name="RightFooterField">
    <vt:lpwstr>Treatment Description</vt:lpwstr>
  </property>
  <property fmtid="{D5CDD505-2E9C-101B-9397-08002B2CF9AE}" pid="29" name="RightFooterField2">
    <vt:lpwstr>2015-03-04</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R3A</vt:lpwstr>
  </property>
  <property fmtid="{D5CDD505-2E9C-101B-9397-08002B2CF9AE}" pid="37" name="Prepared">
    <vt:lpwstr>EJORGDI</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PA1</vt:lpwstr>
  </property>
  <property fmtid="{D5CDD505-2E9C-101B-9397-08002B2CF9AE}" pid="42" name="DocName">
    <vt:lpwstr>GUIDELINES</vt:lpwstr>
  </property>
  <property fmtid="{D5CDD505-2E9C-101B-9397-08002B2CF9AE}" pid="43" name="Title">
    <vt:lpwstr>Treatment Description</vt:lpwstr>
  </property>
  <property fmtid="{D5CDD505-2E9C-101B-9397-08002B2CF9AE}" pid="44" name="Date">
    <vt:lpwstr>2015-03-04</vt:lpwstr>
  </property>
  <property fmtid="{D5CDD505-2E9C-101B-9397-08002B2CF9AE}" pid="45" name="Reference">
    <vt:lpwstr/>
  </property>
  <property fmtid="{D5CDD505-2E9C-101B-9397-08002B2CF9AE}" pid="46" name="Keyword">
    <vt:lpwstr/>
  </property>
</Properties>
</file>