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7200900"/>
  <p:notesSz cx="6858000" cy="9144000"/>
  <p:defaultTextStyle>
    <a:defPPr>
      <a:defRPr lang="en-U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60" y="30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7" y="2236947"/>
            <a:ext cx="12241530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4080510"/>
            <a:ext cx="1008126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9302" y="530068"/>
            <a:ext cx="4465558" cy="112897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626" y="530068"/>
            <a:ext cx="13156645" cy="112897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4627246"/>
            <a:ext cx="12241530" cy="1430179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3052049"/>
            <a:ext cx="12241530" cy="15751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62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43755" y="3087054"/>
            <a:ext cx="8811102" cy="873275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8" y="1611869"/>
            <a:ext cx="6365795" cy="671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8" y="2283618"/>
            <a:ext cx="6365795" cy="41488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1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4" y="286704"/>
            <a:ext cx="4738093" cy="122015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86704"/>
            <a:ext cx="8051006" cy="6145769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4" y="1506855"/>
            <a:ext cx="4738093" cy="4925616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5" y="5040631"/>
            <a:ext cx="8641080" cy="59507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5" y="643416"/>
            <a:ext cx="8641080" cy="432054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5" y="5635707"/>
            <a:ext cx="8641080" cy="845105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1" cy="12001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680210"/>
            <a:ext cx="12961621" cy="4752261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155DA-1BAC-41A4-AEA2-7DD759E9BDBC}" type="datetimeFigureOut">
              <a:rPr lang="en-US" smtClean="0"/>
              <a:t>11-Nov-15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7" y="6674169"/>
            <a:ext cx="4560570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6674169"/>
            <a:ext cx="3360421" cy="383381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E127-CA74-42E4-944E-B436706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16124" y="5716303"/>
            <a:ext cx="2520000" cy="1332000"/>
            <a:chOff x="2808539" y="1404243"/>
            <a:chExt cx="2520000" cy="1332000"/>
          </a:xfrm>
          <a:solidFill>
            <a:schemeClr val="bg1">
              <a:lumMod val="95000"/>
            </a:schemeClr>
          </a:solidFill>
        </p:grpSpPr>
        <p:sp>
          <p:nvSpPr>
            <p:cNvPr id="247" name="Rounded Rectangle 246"/>
            <p:cNvSpPr/>
            <p:nvPr/>
          </p:nvSpPr>
          <p:spPr>
            <a:xfrm>
              <a:off x="2808539" y="1404243"/>
              <a:ext cx="2520000" cy="1332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Logistician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808539" y="1692275"/>
              <a:ext cx="2520000" cy="900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username: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password: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responsibleFor: &lt;TruckDriver&gt;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662684" y="200597"/>
            <a:ext cx="2520000" cy="1584000"/>
            <a:chOff x="185686" y="1404243"/>
            <a:chExt cx="2520000" cy="1548000"/>
          </a:xfrm>
          <a:solidFill>
            <a:schemeClr val="bg1">
              <a:lumMod val="95000"/>
            </a:schemeClr>
          </a:solidFill>
        </p:grpSpPr>
        <p:sp>
          <p:nvSpPr>
            <p:cNvPr id="250" name="Rounded Rectangle 249"/>
            <p:cNvSpPr/>
            <p:nvPr/>
          </p:nvSpPr>
          <p:spPr>
            <a:xfrm>
              <a:off x="185686" y="1404243"/>
              <a:ext cx="2520000" cy="1548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SMS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5686" y="1716994"/>
              <a:ext cx="2520000" cy="109063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date: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sender: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ISmsUser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recipient: </a:t>
              </a:r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ISmsUser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text: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isSent: bool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isReceived: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836245" y="5716303"/>
            <a:ext cx="2520000" cy="1331999"/>
            <a:chOff x="5436692" y="1404237"/>
            <a:chExt cx="1829506" cy="701052"/>
          </a:xfrm>
          <a:solidFill>
            <a:schemeClr val="bg1">
              <a:lumMod val="95000"/>
            </a:schemeClr>
          </a:solidFill>
        </p:grpSpPr>
        <p:sp>
          <p:nvSpPr>
            <p:cNvPr id="253" name="Rounded Rectangle 252"/>
            <p:cNvSpPr/>
            <p:nvPr/>
          </p:nvSpPr>
          <p:spPr>
            <a:xfrm>
              <a:off x="5436692" y="1404237"/>
              <a:ext cx="1829506" cy="7010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TruckDriver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436692" y="1555838"/>
              <a:ext cx="1829506" cy="47368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firstName: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lastName: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telphone: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drives: Truck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572595" y="2306758"/>
            <a:ext cx="2520000" cy="1908000"/>
            <a:chOff x="4068539" y="163772"/>
            <a:chExt cx="2520000" cy="1908000"/>
          </a:xfrm>
          <a:solidFill>
            <a:schemeClr val="bg1">
              <a:lumMod val="95000"/>
            </a:schemeClr>
          </a:solidFill>
        </p:grpSpPr>
        <p:sp>
          <p:nvSpPr>
            <p:cNvPr id="256" name="Rounded Rectangle 255"/>
            <p:cNvSpPr/>
            <p:nvPr/>
          </p:nvSpPr>
          <p:spPr>
            <a:xfrm>
              <a:off x="4068539" y="163772"/>
              <a:ext cx="2520000" cy="1908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Truck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68539" y="476523"/>
              <a:ext cx="2520000" cy="144000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vehicleCapacity: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engine: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tiresWidth: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tiresSerial: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orders: &lt;DeliveryOrder&gt;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445372" y="2337151"/>
            <a:ext cx="2524922" cy="1799999"/>
            <a:chOff x="6020937" y="163772"/>
            <a:chExt cx="2524922" cy="612034"/>
          </a:xfrm>
          <a:solidFill>
            <a:schemeClr val="bg1">
              <a:lumMod val="95000"/>
            </a:schemeClr>
          </a:solidFill>
        </p:grpSpPr>
        <p:sp>
          <p:nvSpPr>
            <p:cNvPr id="259" name="Rounded Rectangle 258"/>
            <p:cNvSpPr/>
            <p:nvPr/>
          </p:nvSpPr>
          <p:spPr>
            <a:xfrm>
              <a:off x="6020937" y="163772"/>
              <a:ext cx="2520000" cy="612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DeliveryOrder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025859" y="267656"/>
              <a:ext cx="2520000" cy="46514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creationDateTime: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takeCarsDateTime: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deliverCarsDateTime: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startingPoint: PointOfInterest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destination:PointOfInterest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vehicles: &lt;Car&gt;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status: string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11593388" y="928180"/>
            <a:ext cx="2520000" cy="1799999"/>
            <a:chOff x="7973339" y="163772"/>
            <a:chExt cx="1800000" cy="612034"/>
          </a:xfrm>
          <a:solidFill>
            <a:schemeClr val="bg1">
              <a:lumMod val="95000"/>
            </a:schemeClr>
          </a:solidFill>
        </p:grpSpPr>
        <p:sp>
          <p:nvSpPr>
            <p:cNvPr id="262" name="Rounded Rectangle 261"/>
            <p:cNvSpPr/>
            <p:nvPr/>
          </p:nvSpPr>
          <p:spPr>
            <a:xfrm>
              <a:off x="7973339" y="163772"/>
              <a:ext cx="1800000" cy="61203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Car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973339" y="264258"/>
              <a:ext cx="1800000" cy="46514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brand: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model: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seriesName: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year: dateTime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isNew: bool</a:t>
              </a:r>
            </a:p>
            <a:p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1593388" y="3869172"/>
            <a:ext cx="2520000" cy="1800001"/>
            <a:chOff x="9929053" y="163772"/>
            <a:chExt cx="1800000" cy="612035"/>
          </a:xfrm>
          <a:solidFill>
            <a:schemeClr val="bg1">
              <a:lumMod val="95000"/>
            </a:schemeClr>
          </a:solidFill>
        </p:grpSpPr>
        <p:sp>
          <p:nvSpPr>
            <p:cNvPr id="265" name="Rounded Rectangle 264"/>
            <p:cNvSpPr/>
            <p:nvPr/>
          </p:nvSpPr>
          <p:spPr>
            <a:xfrm>
              <a:off x="9929053" y="163772"/>
              <a:ext cx="1800000" cy="61203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PointOfInterest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929053" y="270113"/>
              <a:ext cx="1800000" cy="46514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int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name: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type: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longitude: string</a:t>
              </a:r>
            </a:p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latitude: string</a:t>
              </a:r>
            </a:p>
          </p:txBody>
        </p:sp>
      </p:grpSp>
      <p:cxnSp>
        <p:nvCxnSpPr>
          <p:cNvPr id="273" name="Straight Connector 272"/>
          <p:cNvCxnSpPr>
            <a:stCxn id="257" idx="3"/>
            <a:endCxn id="260" idx="1"/>
          </p:cNvCxnSpPr>
          <p:nvPr/>
        </p:nvCxnSpPr>
        <p:spPr>
          <a:xfrm flipV="1">
            <a:off x="7092595" y="3326675"/>
            <a:ext cx="1357699" cy="1283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59" idx="2"/>
            <a:endCxn id="266" idx="1"/>
          </p:cNvCxnSpPr>
          <p:nvPr/>
        </p:nvCxnSpPr>
        <p:spPr>
          <a:xfrm rot="16200000" flipH="1">
            <a:off x="10284994" y="3557528"/>
            <a:ext cx="728772" cy="1888016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956007" y="182572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945154" y="259171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110888" y="307194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8229348" y="3044653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ucida Console" panose="020B0609040504020204" pitchFamily="49" charset="0"/>
              </a:rPr>
              <a:t>*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9489348" y="4190401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1006840" y="3071945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9489348" y="209092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1377364" y="1661487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Lucida Console" panose="020B0609040504020204" pitchFamily="49" charset="0"/>
              </a:rPr>
              <a:t>*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1369471" y="460066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2853389" y="3597924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cxnSp>
        <p:nvCxnSpPr>
          <p:cNvPr id="289" name="Elbow Connector 288"/>
          <p:cNvCxnSpPr>
            <a:stCxn id="263" idx="1"/>
            <a:endCxn id="259" idx="0"/>
          </p:cNvCxnSpPr>
          <p:nvPr/>
        </p:nvCxnSpPr>
        <p:spPr>
          <a:xfrm rot="10800000" flipV="1">
            <a:off x="9705372" y="1907709"/>
            <a:ext cx="1888016" cy="429441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>
            <a:stCxn id="265" idx="0"/>
            <a:endCxn id="260" idx="3"/>
          </p:cNvCxnSpPr>
          <p:nvPr/>
        </p:nvCxnSpPr>
        <p:spPr>
          <a:xfrm rot="16200000" flipV="1">
            <a:off x="11640593" y="2656377"/>
            <a:ext cx="542497" cy="1883094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662684" y="2858402"/>
            <a:ext cx="2520000" cy="1331999"/>
            <a:chOff x="5436692" y="1404237"/>
            <a:chExt cx="1829506" cy="701052"/>
          </a:xfrm>
          <a:solidFill>
            <a:schemeClr val="bg1">
              <a:lumMod val="95000"/>
            </a:schemeClr>
          </a:solidFill>
        </p:grpSpPr>
        <p:sp>
          <p:nvSpPr>
            <p:cNvPr id="48" name="Rounded Rectangle 47"/>
            <p:cNvSpPr/>
            <p:nvPr/>
          </p:nvSpPr>
          <p:spPr>
            <a:xfrm>
              <a:off x="5436692" y="1404237"/>
              <a:ext cx="1829506" cy="70105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ISmsUser</a:t>
              </a:r>
              <a:endParaRPr 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36692" y="1555838"/>
              <a:ext cx="1829506" cy="47368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id: </a:t>
              </a:r>
              <a:r>
                <a:rPr 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Console" panose="020B0609040504020204" pitchFamily="49" charset="0"/>
                </a:rPr>
                <a:t>int</a:t>
              </a:r>
              <a:endPara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3172031" y="4259416"/>
            <a:ext cx="1854037" cy="1402792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7" idx="0"/>
          </p:cNvCxnSpPr>
          <p:nvPr/>
        </p:nvCxnSpPr>
        <p:spPr>
          <a:xfrm flipV="1">
            <a:off x="1476124" y="4214758"/>
            <a:ext cx="1446560" cy="150154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50" idx="2"/>
            <a:endCxn id="48" idx="0"/>
          </p:cNvCxnSpPr>
          <p:nvPr/>
        </p:nvCxnSpPr>
        <p:spPr>
          <a:xfrm>
            <a:off x="2922684" y="1784597"/>
            <a:ext cx="0" cy="10738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48" idx="3"/>
            <a:endCxn id="254" idx="1"/>
          </p:cNvCxnSpPr>
          <p:nvPr/>
        </p:nvCxnSpPr>
        <p:spPr>
          <a:xfrm>
            <a:off x="2736124" y="6454335"/>
            <a:ext cx="1100121" cy="1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56" idx="2"/>
            <a:endCxn id="254" idx="3"/>
          </p:cNvCxnSpPr>
          <p:nvPr/>
        </p:nvCxnSpPr>
        <p:spPr>
          <a:xfrm rot="16200000" flipH="1">
            <a:off x="4974626" y="5072727"/>
            <a:ext cx="2239588" cy="523650"/>
          </a:xfrm>
          <a:prstGeom prst="bentConnector4">
            <a:avLst>
              <a:gd name="adj1" fmla="val 39953"/>
              <a:gd name="adj2" fmla="val 284274"/>
            </a:avLst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356245" y="616572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35914" y="4244396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39983" y="6184639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20178" y="6165720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Lucida Console" panose="020B0609040504020204" pitchFamily="49" charset="0"/>
              </a:rPr>
              <a:t>1</a:t>
            </a:r>
            <a:endParaRPr lang="en-US" sz="10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85000"/>
              </a:schemeClr>
            </a:gs>
            <a:gs pos="79000">
              <a:schemeClr val="bg1">
                <a:lumMod val="90000"/>
              </a:schemeClr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ln w="6350">
          <a:solidFill>
            <a:schemeClr val="bg1">
              <a:lumMod val="65000"/>
            </a:schemeClr>
          </a:solidFill>
        </a:ln>
      </a:spPr>
      <a:bodyPr rtlCol="0" anchor="t" anchorCtr="0"/>
      <a:lstStyle>
        <a:defPPr>
          <a:defRPr sz="120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V. Stoykov</dc:creator>
  <cp:lastModifiedBy>Stefan V. Stoykov</cp:lastModifiedBy>
  <cp:revision>57</cp:revision>
  <dcterms:created xsi:type="dcterms:W3CDTF">2015-11-11T09:30:44Z</dcterms:created>
  <dcterms:modified xsi:type="dcterms:W3CDTF">2015-11-11T11:45:05Z</dcterms:modified>
</cp:coreProperties>
</file>