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7200900"/>
  <p:notesSz cx="6858000" cy="9144000"/>
  <p:defaultTextStyle>
    <a:defPPr>
      <a:defRPr lang="en-U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26" y="-72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7" y="2236947"/>
            <a:ext cx="1224153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2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9302" y="530068"/>
            <a:ext cx="4465558" cy="112897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626" y="530068"/>
            <a:ext cx="13156645" cy="112897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4627246"/>
            <a:ext cx="12241530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3052049"/>
            <a:ext cx="12241530" cy="157519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625" y="3087054"/>
            <a:ext cx="8811102" cy="873275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3755" y="3087054"/>
            <a:ext cx="8811102" cy="873275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1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83618"/>
            <a:ext cx="6363296" cy="41488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8" y="1611869"/>
            <a:ext cx="636579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8" y="2283618"/>
            <a:ext cx="6365795" cy="41488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4" y="286704"/>
            <a:ext cx="4738093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6704"/>
            <a:ext cx="8051006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4" y="1506855"/>
            <a:ext cx="4738093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5" y="5040631"/>
            <a:ext cx="864108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5" y="643416"/>
            <a:ext cx="864108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5" y="5635707"/>
            <a:ext cx="864108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1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80210"/>
            <a:ext cx="12961621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6674169"/>
            <a:ext cx="3360421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55DA-1BAC-41A4-AEA2-7DD759E9BDBC}" type="datetimeFigureOut">
              <a:rPr lang="en-US" smtClean="0"/>
              <a:t>16-Nov-15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7" y="6674169"/>
            <a:ext cx="4560570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69"/>
            <a:ext cx="3360421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996422" y="1946734"/>
            <a:ext cx="0" cy="1073805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5832748" y="616068"/>
            <a:ext cx="2520000" cy="1512000"/>
            <a:chOff x="7973339" y="163772"/>
            <a:chExt cx="1800000" cy="514109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62" name="Rounded Rectangle 261"/>
            <p:cNvSpPr/>
            <p:nvPr/>
          </p:nvSpPr>
          <p:spPr>
            <a:xfrm>
              <a:off x="7973339" y="163772"/>
              <a:ext cx="1800000" cy="514109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Car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973339" y="264258"/>
              <a:ext cx="1800000" cy="367221"/>
            </a:xfrm>
            <a:prstGeom prst="rect">
              <a:avLst/>
            </a:prstGeom>
            <a:grpFill/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seriesName: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manufactureDateTime: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isNew: bool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1593388" y="616738"/>
            <a:ext cx="2520000" cy="1332000"/>
            <a:chOff x="9929053" y="163772"/>
            <a:chExt cx="1800000" cy="452906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65" name="Rounded Rectangle 264"/>
            <p:cNvSpPr/>
            <p:nvPr/>
          </p:nvSpPr>
          <p:spPr>
            <a:xfrm>
              <a:off x="9929053" y="163772"/>
              <a:ext cx="1800000" cy="45290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PointOfInterest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29053" y="270113"/>
              <a:ext cx="1800000" cy="306017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type: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longitude: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latitude: string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3961958" y="197397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992524" y="279225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>
            <a:stCxn id="253" idx="0"/>
            <a:endCxn id="48" idx="2"/>
          </p:cNvCxnSpPr>
          <p:nvPr/>
        </p:nvCxnSpPr>
        <p:spPr>
          <a:xfrm flipH="1" flipV="1">
            <a:off x="3462622" y="3837608"/>
            <a:ext cx="1936276" cy="1156416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7" idx="0"/>
            <a:endCxn id="48" idx="2"/>
          </p:cNvCxnSpPr>
          <p:nvPr/>
        </p:nvCxnSpPr>
        <p:spPr>
          <a:xfrm flipV="1">
            <a:off x="1476124" y="3837608"/>
            <a:ext cx="1986498" cy="1156407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48" idx="3"/>
            <a:endCxn id="254" idx="1"/>
          </p:cNvCxnSpPr>
          <p:nvPr/>
        </p:nvCxnSpPr>
        <p:spPr>
          <a:xfrm>
            <a:off x="2736124" y="5588047"/>
            <a:ext cx="1402774" cy="11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39983" y="5371184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2874" y="5371183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739342" y="1957042"/>
            <a:ext cx="0" cy="1073805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4878" y="1984283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5444" y="2802563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28807" y="2383972"/>
            <a:ext cx="108773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▼ recipient 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86918" y="2401225"/>
            <a:ext cx="87360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▼ sender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9983" y="5640892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responsibleFor ►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61" name="Straight Connector 60"/>
          <p:cNvCxnSpPr>
            <a:stCxn id="254" idx="3"/>
            <a:endCxn id="257" idx="1"/>
          </p:cNvCxnSpPr>
          <p:nvPr/>
        </p:nvCxnSpPr>
        <p:spPr>
          <a:xfrm flipV="1">
            <a:off x="6658898" y="5586658"/>
            <a:ext cx="2054450" cy="141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95700" y="5586850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drives ►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73911" y="531630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04874" y="5316304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76" name="Straight Connector 75"/>
          <p:cNvCxnSpPr>
            <a:stCxn id="259" idx="2"/>
            <a:endCxn id="256" idx="0"/>
          </p:cNvCxnSpPr>
          <p:nvPr/>
        </p:nvCxnSpPr>
        <p:spPr>
          <a:xfrm>
            <a:off x="9970892" y="3850504"/>
            <a:ext cx="2456" cy="883403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985114" y="3854169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ucida Console" panose="020B0609040504020204" pitchFamily="49" charset="0"/>
              </a:rPr>
              <a:t>*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039778" y="4488868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953094" y="4151047"/>
            <a:ext cx="87360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▲ carries</a:t>
            </a:r>
            <a:endParaRPr lang="en-US" sz="1000">
              <a:latin typeface="Lucida Console" panose="020B0609040504020204" pitchFamily="49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216124" y="4994015"/>
            <a:ext cx="2520000" cy="1044000"/>
            <a:chOff x="2808539" y="1404243"/>
            <a:chExt cx="2520000" cy="1044000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47" name="Rounded Rectangle 246"/>
            <p:cNvSpPr/>
            <p:nvPr/>
          </p:nvSpPr>
          <p:spPr>
            <a:xfrm>
              <a:off x="2808539" y="1404243"/>
              <a:ext cx="2520000" cy="1044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808539" y="1692275"/>
              <a:ext cx="2520000" cy="612000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username: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password: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telephone: string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138898" y="4994024"/>
            <a:ext cx="2520000" cy="1043999"/>
            <a:chOff x="5436692" y="1404237"/>
            <a:chExt cx="1829506" cy="549472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3" name="Rounded Rectangle 252"/>
            <p:cNvSpPr/>
            <p:nvPr/>
          </p:nvSpPr>
          <p:spPr>
            <a:xfrm>
              <a:off x="5436692" y="1404237"/>
              <a:ext cx="1829506" cy="54947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TruckDriver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436692" y="1555838"/>
              <a:ext cx="1829506" cy="322105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firstName: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lastName: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telphone: string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8713348" y="4733907"/>
            <a:ext cx="2520000" cy="1548000"/>
            <a:chOff x="4068539" y="163772"/>
            <a:chExt cx="2520000" cy="1548000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6" name="Rounded Rectangle 255"/>
            <p:cNvSpPr/>
            <p:nvPr/>
          </p:nvSpPr>
          <p:spPr>
            <a:xfrm>
              <a:off x="4068539" y="163772"/>
              <a:ext cx="2520000" cy="1548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8539" y="476523"/>
              <a:ext cx="2520000" cy="1080000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vehicleCapacity: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engine: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tiresSerial: string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713348" y="2230504"/>
            <a:ext cx="2515087" cy="1620000"/>
            <a:chOff x="6020938" y="163772"/>
            <a:chExt cx="2520000" cy="550831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9" name="Rounded Rectangle 258"/>
            <p:cNvSpPr/>
            <p:nvPr/>
          </p:nvSpPr>
          <p:spPr>
            <a:xfrm>
              <a:off x="6020938" y="163772"/>
              <a:ext cx="2520000" cy="5508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DeliveryOrder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025859" y="267656"/>
              <a:ext cx="2515078" cy="391702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creationTimeStamp: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takeCarsDateTime: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deliverCarsDateTime: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status: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quantity: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price: double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02622" y="3045607"/>
            <a:ext cx="2520000" cy="792001"/>
            <a:chOff x="5436692" y="1404236"/>
            <a:chExt cx="1829506" cy="416840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5436692" y="1404236"/>
              <a:ext cx="1829506" cy="41684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ISmsUser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36692" y="1555838"/>
              <a:ext cx="1829506" cy="189474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202622" y="616068"/>
            <a:ext cx="2520000" cy="1332000"/>
            <a:chOff x="185686" y="1404243"/>
            <a:chExt cx="2520000" cy="1301726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0" name="Rounded Rectangle 249"/>
            <p:cNvSpPr/>
            <p:nvPr/>
          </p:nvSpPr>
          <p:spPr>
            <a:xfrm>
              <a:off x="185686" y="1404243"/>
              <a:ext cx="2520000" cy="130172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5686" y="1716994"/>
              <a:ext cx="2520000" cy="879545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creationTimeStamp: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text: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isSent: bool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isReceived: bool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6" name="Elbow Connector 25"/>
          <p:cNvCxnSpPr>
            <a:stCxn id="262" idx="2"/>
            <a:endCxn id="260" idx="1"/>
          </p:cNvCxnSpPr>
          <p:nvPr/>
        </p:nvCxnSpPr>
        <p:spPr>
          <a:xfrm rot="16200000" flipH="1">
            <a:off x="7413523" y="1807292"/>
            <a:ext cx="983960" cy="1625511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497324" y="2865807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5959" y="2148920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19116" y="2865961"/>
            <a:ext cx="75081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◄ for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88" name="Elbow Connector 87"/>
          <p:cNvCxnSpPr>
            <a:stCxn id="260" idx="3"/>
            <a:endCxn id="265" idx="2"/>
          </p:cNvCxnSpPr>
          <p:nvPr/>
        </p:nvCxnSpPr>
        <p:spPr>
          <a:xfrm flipV="1">
            <a:off x="11228434" y="1948738"/>
            <a:ext cx="1624954" cy="1163290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59" idx="0"/>
            <a:endCxn id="266" idx="1"/>
          </p:cNvCxnSpPr>
          <p:nvPr/>
        </p:nvCxnSpPr>
        <p:spPr>
          <a:xfrm rot="5400000" flipH="1" flipV="1">
            <a:off x="10356632" y="993748"/>
            <a:ext cx="851017" cy="1622496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54867" y="1967891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65683" y="1125847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853388" y="195614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257671" y="2869626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70890" y="1386093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targetLocation ►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365683" y="2757806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startLocation ►</a:t>
            </a:r>
            <a:endParaRPr lang="en-US" sz="10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sosceles Triangle 151"/>
          <p:cNvSpPr/>
          <p:nvPr/>
        </p:nvSpPr>
        <p:spPr>
          <a:xfrm>
            <a:off x="5483235" y="147627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5123195" y="147627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59" name="Isosceles Triangle 158"/>
          <p:cNvSpPr/>
          <p:nvPr/>
        </p:nvSpPr>
        <p:spPr>
          <a:xfrm>
            <a:off x="2391828" y="239921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60" name="Isosceles Triangle 159"/>
          <p:cNvSpPr/>
          <p:nvPr/>
        </p:nvSpPr>
        <p:spPr>
          <a:xfrm>
            <a:off x="5843275" y="239921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85" name="Isosceles Triangle 184"/>
          <p:cNvSpPr/>
          <p:nvPr/>
        </p:nvSpPr>
        <p:spPr>
          <a:xfrm>
            <a:off x="2391827" y="4227098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03" name="Isosceles Triangle 202"/>
          <p:cNvSpPr/>
          <p:nvPr/>
        </p:nvSpPr>
        <p:spPr>
          <a:xfrm>
            <a:off x="8750460" y="6052196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91868" y="216074"/>
            <a:ext cx="5796000" cy="543474"/>
            <a:chOff x="2202622" y="616068"/>
            <a:chExt cx="5796000" cy="543474"/>
          </a:xfrm>
        </p:grpSpPr>
        <p:sp>
          <p:nvSpPr>
            <p:cNvPr id="3" name="Rounded Rectangle 2"/>
            <p:cNvSpPr/>
            <p:nvPr/>
          </p:nvSpPr>
          <p:spPr>
            <a:xfrm>
              <a:off x="2202622" y="616068"/>
              <a:ext cx="5796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2622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creation_ts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06622" y="904068"/>
              <a:ext cx="5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text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8844" y="904068"/>
              <a:ext cx="72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is_sent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38844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is_received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5013" y="904068"/>
              <a:ext cx="97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sender_id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57013" y="907542"/>
              <a:ext cx="11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recipient_id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1868" y="2052338"/>
            <a:ext cx="2916000" cy="540000"/>
            <a:chOff x="2202622" y="616068"/>
            <a:chExt cx="2916000" cy="540000"/>
          </a:xfrm>
        </p:grpSpPr>
        <p:sp>
          <p:nvSpPr>
            <p:cNvPr id="17" name="Rounded Rectangle 16"/>
            <p:cNvSpPr/>
            <p:nvPr/>
          </p:nvSpPr>
          <p:spPr>
            <a:xfrm>
              <a:off x="2202622" y="616068"/>
              <a:ext cx="2916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62622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username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0622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password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8622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telephone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42114" y="2052338"/>
            <a:ext cx="3168000" cy="540000"/>
            <a:chOff x="2202622" y="616068"/>
            <a:chExt cx="3168000" cy="540000"/>
          </a:xfrm>
        </p:grpSpPr>
        <p:sp>
          <p:nvSpPr>
            <p:cNvPr id="36" name="Rounded Rectangle 35"/>
            <p:cNvSpPr/>
            <p:nvPr/>
          </p:nvSpPr>
          <p:spPr>
            <a:xfrm>
              <a:off x="2202622" y="616068"/>
              <a:ext cx="3168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truck_driver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62622" y="904068"/>
              <a:ext cx="97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first_name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34622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last_name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34622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telephone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91868" y="2988442"/>
            <a:ext cx="2592230" cy="540000"/>
            <a:chOff x="2202622" y="616068"/>
            <a:chExt cx="2592230" cy="540000"/>
          </a:xfrm>
        </p:grpSpPr>
        <p:sp>
          <p:nvSpPr>
            <p:cNvPr id="42" name="Rounded Rectangle 41"/>
            <p:cNvSpPr/>
            <p:nvPr/>
          </p:nvSpPr>
          <p:spPr>
            <a:xfrm>
              <a:off x="2202622" y="616068"/>
              <a:ext cx="259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logistician_and_truck_driver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02622" y="904068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logistician_id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62852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truck_driver_id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46114" y="2988442"/>
            <a:ext cx="2160000" cy="540000"/>
            <a:chOff x="2202622" y="616068"/>
            <a:chExt cx="2160000" cy="540000"/>
          </a:xfrm>
        </p:grpSpPr>
        <p:sp>
          <p:nvSpPr>
            <p:cNvPr id="48" name="Rounded Rectangle 47"/>
            <p:cNvSpPr/>
            <p:nvPr/>
          </p:nvSpPr>
          <p:spPr>
            <a:xfrm>
              <a:off x="2202622" y="616068"/>
              <a:ext cx="2160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truck_driver_and_truck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02622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truck_driver_id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34622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truck_id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91868" y="3888482"/>
            <a:ext cx="5112000" cy="543474"/>
            <a:chOff x="2202622" y="616068"/>
            <a:chExt cx="5112000" cy="543474"/>
          </a:xfrm>
        </p:grpSpPr>
        <p:sp>
          <p:nvSpPr>
            <p:cNvPr id="53" name="Rounded Rectangle 52"/>
            <p:cNvSpPr/>
            <p:nvPr/>
          </p:nvSpPr>
          <p:spPr>
            <a:xfrm>
              <a:off x="2202622" y="616068"/>
              <a:ext cx="511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62622" y="904068"/>
              <a:ext cx="14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vehicle_capacity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6622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42622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18622" y="904068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engine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66622" y="907542"/>
              <a:ext cx="11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tires_serial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2622" y="907542"/>
              <a:ext cx="4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age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91868" y="4752578"/>
            <a:ext cx="9504000" cy="540000"/>
            <a:chOff x="2202622" y="616068"/>
            <a:chExt cx="9504000" cy="540000"/>
          </a:xfrm>
        </p:grpSpPr>
        <p:sp>
          <p:nvSpPr>
            <p:cNvPr id="63" name="Rounded Rectangle 62"/>
            <p:cNvSpPr/>
            <p:nvPr/>
          </p:nvSpPr>
          <p:spPr>
            <a:xfrm>
              <a:off x="2202622" y="616068"/>
              <a:ext cx="9504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delivery_order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62622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creation_ts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06622" y="904068"/>
              <a:ext cx="11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take_cars_dt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4173" y="897589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status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2622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deliver_cars_dt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31024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truck_id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74701" y="904068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car_id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43024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manufacturer_id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75024" y="904068"/>
              <a:ext cx="72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shop_id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285555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quantity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113555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price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391868" y="5688682"/>
            <a:ext cx="4500000" cy="543474"/>
            <a:chOff x="2202622" y="616068"/>
            <a:chExt cx="4500000" cy="543474"/>
          </a:xfrm>
        </p:grpSpPr>
        <p:sp>
          <p:nvSpPr>
            <p:cNvPr id="79" name="Rounded Rectangle 78"/>
            <p:cNvSpPr/>
            <p:nvPr/>
          </p:nvSpPr>
          <p:spPr>
            <a:xfrm>
              <a:off x="2202622" y="616068"/>
              <a:ext cx="4500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car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66321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42321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18321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series_name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766844" y="907542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anufacture_dt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26844" y="907542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is_new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746801" y="5688682"/>
            <a:ext cx="3132000" cy="543474"/>
            <a:chOff x="2202622" y="616068"/>
            <a:chExt cx="3132000" cy="543474"/>
          </a:xfrm>
        </p:grpSpPr>
        <p:sp>
          <p:nvSpPr>
            <p:cNvPr id="89" name="Rounded Rectangle 88"/>
            <p:cNvSpPr/>
            <p:nvPr/>
          </p:nvSpPr>
          <p:spPr>
            <a:xfrm>
              <a:off x="2202622" y="616068"/>
              <a:ext cx="313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point_of_interest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66321" y="904068"/>
              <a:ext cx="5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name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78196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longitude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89376" y="907542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latitude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74196" y="904068"/>
              <a:ext cx="5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type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126237" y="1116234"/>
            <a:ext cx="936000" cy="540000"/>
            <a:chOff x="2202622" y="616068"/>
            <a:chExt cx="936000" cy="540000"/>
          </a:xfrm>
        </p:grpSpPr>
        <p:sp>
          <p:nvSpPr>
            <p:cNvPr id="106" name="Rounded Rectangle 105"/>
            <p:cNvSpPr/>
            <p:nvPr/>
          </p:nvSpPr>
          <p:spPr>
            <a:xfrm>
              <a:off x="2202622" y="616068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sms_user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02622" y="904068"/>
              <a:ext cx="93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</a:p>
          </p:txBody>
        </p:sp>
      </p:grpSp>
      <p:cxnSp>
        <p:nvCxnSpPr>
          <p:cNvPr id="162" name="Elbow Connector 161"/>
          <p:cNvCxnSpPr>
            <a:stCxn id="159" idx="4"/>
            <a:endCxn id="149" idx="4"/>
          </p:cNvCxnSpPr>
          <p:nvPr/>
        </p:nvCxnSpPr>
        <p:spPr>
          <a:xfrm rot="5400000" flipH="1" flipV="1">
            <a:off x="3656081" y="752020"/>
            <a:ext cx="922940" cy="2731367"/>
          </a:xfrm>
          <a:prstGeom prst="bentConnector3">
            <a:avLst>
              <a:gd name="adj1" fmla="val -2476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60" idx="2"/>
          </p:cNvCxnSpPr>
          <p:nvPr/>
        </p:nvCxnSpPr>
        <p:spPr>
          <a:xfrm rot="5400000" flipH="1">
            <a:off x="5291795" y="2027694"/>
            <a:ext cx="922940" cy="180020"/>
          </a:xfrm>
          <a:prstGeom prst="bentConnector3">
            <a:avLst>
              <a:gd name="adj1" fmla="val -2476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23" idx="2"/>
            <a:endCxn id="152" idx="4"/>
          </p:cNvCxnSpPr>
          <p:nvPr/>
        </p:nvCxnSpPr>
        <p:spPr>
          <a:xfrm rot="5400000">
            <a:off x="5751687" y="847662"/>
            <a:ext cx="900160" cy="716984"/>
          </a:xfrm>
          <a:prstGeom prst="bentConnector3">
            <a:avLst>
              <a:gd name="adj1" fmla="val 125395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4" idx="2"/>
            <a:endCxn id="152" idx="4"/>
          </p:cNvCxnSpPr>
          <p:nvPr/>
        </p:nvCxnSpPr>
        <p:spPr>
          <a:xfrm rot="5400000">
            <a:off x="6275424" y="327399"/>
            <a:ext cx="896686" cy="1760984"/>
          </a:xfrm>
          <a:prstGeom prst="bentConnector3">
            <a:avLst>
              <a:gd name="adj1" fmla="val 125494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44" idx="2"/>
            <a:endCxn id="18" idx="2"/>
          </p:cNvCxnSpPr>
          <p:nvPr/>
        </p:nvCxnSpPr>
        <p:spPr>
          <a:xfrm rot="5400000" flipH="1">
            <a:off x="2328816" y="2835390"/>
            <a:ext cx="936104" cy="450000"/>
          </a:xfrm>
          <a:prstGeom prst="bentConnector5">
            <a:avLst>
              <a:gd name="adj1" fmla="val -24420"/>
              <a:gd name="adj2" fmla="val 190800"/>
              <a:gd name="adj3" fmla="val 77415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46" idx="2"/>
            <a:endCxn id="160" idx="3"/>
          </p:cNvCxnSpPr>
          <p:nvPr/>
        </p:nvCxnSpPr>
        <p:spPr>
          <a:xfrm rot="5400000" flipH="1" flipV="1">
            <a:off x="4696062" y="2201209"/>
            <a:ext cx="949268" cy="1705197"/>
          </a:xfrm>
          <a:prstGeom prst="bentConnector3">
            <a:avLst>
              <a:gd name="adj1" fmla="val -24082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50" idx="2"/>
            <a:endCxn id="160" idx="4"/>
          </p:cNvCxnSpPr>
          <p:nvPr/>
        </p:nvCxnSpPr>
        <p:spPr>
          <a:xfrm rot="5400000" flipH="1">
            <a:off x="6133081" y="2649409"/>
            <a:ext cx="949268" cy="808799"/>
          </a:xfrm>
          <a:prstGeom prst="bentConnector3">
            <a:avLst>
              <a:gd name="adj1" fmla="val -24082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51" idx="2"/>
            <a:endCxn id="54" idx="2"/>
          </p:cNvCxnSpPr>
          <p:nvPr/>
        </p:nvCxnSpPr>
        <p:spPr>
          <a:xfrm rot="5400000">
            <a:off x="4881971" y="1218339"/>
            <a:ext cx="900040" cy="5520246"/>
          </a:xfrm>
          <a:prstGeom prst="bentConnector3">
            <a:avLst>
              <a:gd name="adj1" fmla="val 12539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54" idx="1"/>
            <a:endCxn id="73" idx="2"/>
          </p:cNvCxnSpPr>
          <p:nvPr/>
        </p:nvCxnSpPr>
        <p:spPr>
          <a:xfrm rot="10800000" flipH="1" flipV="1">
            <a:off x="2391868" y="4302482"/>
            <a:ext cx="4942402" cy="990096"/>
          </a:xfrm>
          <a:prstGeom prst="bentConnector4">
            <a:avLst>
              <a:gd name="adj1" fmla="val -4625"/>
              <a:gd name="adj2" fmla="val 12308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80" idx="2"/>
            <a:endCxn id="74" idx="2"/>
          </p:cNvCxnSpPr>
          <p:nvPr/>
        </p:nvCxnSpPr>
        <p:spPr>
          <a:xfrm rot="5400000" flipH="1" flipV="1">
            <a:off x="4861855" y="3002590"/>
            <a:ext cx="936104" cy="5516079"/>
          </a:xfrm>
          <a:prstGeom prst="bentConnector3">
            <a:avLst>
              <a:gd name="adj1" fmla="val -24420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75" idx="2"/>
            <a:endCxn id="203" idx="2"/>
          </p:cNvCxnSpPr>
          <p:nvPr/>
        </p:nvCxnSpPr>
        <p:spPr>
          <a:xfrm rot="5400000">
            <a:off x="8454576" y="5588462"/>
            <a:ext cx="939578" cy="347810"/>
          </a:xfrm>
          <a:prstGeom prst="bentConnector5">
            <a:avLst>
              <a:gd name="adj1" fmla="val 22728"/>
              <a:gd name="adj2" fmla="val 165726"/>
              <a:gd name="adj3" fmla="val 124330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76" idx="2"/>
          </p:cNvCxnSpPr>
          <p:nvPr/>
        </p:nvCxnSpPr>
        <p:spPr>
          <a:xfrm rot="16200000" flipH="1">
            <a:off x="11025324" y="4391524"/>
            <a:ext cx="180080" cy="1982188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endCxn id="203" idx="4"/>
          </p:cNvCxnSpPr>
          <p:nvPr/>
        </p:nvCxnSpPr>
        <p:spPr>
          <a:xfrm rot="10800000" flipV="1">
            <a:off x="9110500" y="5472658"/>
            <a:ext cx="2995958" cy="759497"/>
          </a:xfrm>
          <a:prstGeom prst="bentConnector4">
            <a:avLst>
              <a:gd name="adj1" fmla="val 56"/>
              <a:gd name="adj2" fmla="val 13009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85000"/>
              </a:schemeClr>
            </a:gs>
            <a:gs pos="79000">
              <a:schemeClr val="bg1">
                <a:lumMod val="90000"/>
              </a:schemeClr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ln w="6350">
          <a:solidFill>
            <a:schemeClr val="bg1">
              <a:lumMod val="65000"/>
            </a:schemeClr>
          </a:solidFill>
        </a:ln>
      </a:spPr>
      <a:bodyPr rtlCol="0" anchor="t" anchorCtr="0"/>
      <a:lstStyle>
        <a:defPPr>
          <a:defRPr sz="120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20000"/>
              <a:lumOff val="8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207</Words>
  <Application>Microsoft Office PowerPoint</Application>
  <PresentationFormat>Custom</PresentationFormat>
  <Paragraphs>127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V. Stoykov</dc:creator>
  <cp:lastModifiedBy>Stefan V. Stoykov</cp:lastModifiedBy>
  <cp:revision>113</cp:revision>
  <dcterms:created xsi:type="dcterms:W3CDTF">2015-11-11T09:30:44Z</dcterms:created>
  <dcterms:modified xsi:type="dcterms:W3CDTF">2015-11-16T05:23:34Z</dcterms:modified>
</cp:coreProperties>
</file>