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75" r:id="rId3"/>
    <p:sldId id="285" r:id="rId4"/>
    <p:sldId id="276" r:id="rId5"/>
    <p:sldId id="277" r:id="rId6"/>
    <p:sldId id="278" r:id="rId7"/>
    <p:sldId id="290" r:id="rId8"/>
    <p:sldId id="279" r:id="rId9"/>
    <p:sldId id="281" r:id="rId10"/>
    <p:sldId id="282" r:id="rId11"/>
    <p:sldId id="283" r:id="rId12"/>
    <p:sldId id="284" r:id="rId13"/>
    <p:sldId id="286"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4660"/>
  </p:normalViewPr>
  <p:slideViewPr>
    <p:cSldViewPr>
      <p:cViewPr varScale="1">
        <p:scale>
          <a:sx n="88" d="100"/>
          <a:sy n="88" d="100"/>
        </p:scale>
        <p:origin x="53" y="370"/>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3/18/2020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3/18/2020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8" name="Picture 7"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1"/>
          <p:cNvSpPr>
            <a:spLocks noGrp="1"/>
          </p:cNvSpPr>
          <p:nvPr>
            <p:ph type="ctrTitle"/>
          </p:nvPr>
        </p:nvSpPr>
        <p:spPr>
          <a:xfrm>
            <a:off x="914400" y="914400"/>
            <a:ext cx="10363200" cy="1828800"/>
          </a:xfrm>
        </p:spPr>
        <p:txBody>
          <a:bodyPr/>
          <a:lstStyle>
            <a:lvl1pPr algn="l">
              <a:defRPr sz="3208">
                <a:solidFill>
                  <a:schemeClr val="tx2"/>
                </a:solidFill>
              </a:defRPr>
            </a:lvl1pPr>
          </a:lstStyle>
          <a:p>
            <a:r>
              <a:rPr lang="ja-JP" altLang="en-US"/>
              <a:t>マスター タイトルの書式設定</a:t>
            </a:r>
            <a:endParaRPr lang="en-US" dirty="0"/>
          </a:p>
        </p:txBody>
      </p:sp>
      <p:sp>
        <p:nvSpPr>
          <p:cNvPr id="22" name="Subtitle 2"/>
          <p:cNvSpPr>
            <a:spLocks noGrp="1"/>
          </p:cNvSpPr>
          <p:nvPr>
            <p:ph type="subTitle" idx="1"/>
          </p:nvPr>
        </p:nvSpPr>
        <p:spPr>
          <a:xfrm>
            <a:off x="914400" y="3203579"/>
            <a:ext cx="10363200" cy="987425"/>
          </a:xfrm>
        </p:spPr>
        <p:txBody>
          <a:bodyPr>
            <a:normAutofit/>
          </a:bodyPr>
          <a:lstStyle>
            <a:lvl1pPr marL="0" indent="0" algn="l">
              <a:buNone/>
              <a:defRPr sz="1604" b="1">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ja-JP" altLang="en-US"/>
              <a:t>マスター サブタイトルの書式設定</a:t>
            </a:r>
            <a:endParaRPr lang="en-US" dirty="0"/>
          </a:p>
        </p:txBody>
      </p:sp>
      <p:sp>
        <p:nvSpPr>
          <p:cNvPr id="23" name="TextBox 22"/>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Straight Connector 25"/>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Picture 8"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2" y="457200"/>
            <a:ext cx="10769600" cy="990600"/>
          </a:xfrm>
        </p:spPr>
        <p:txBody>
          <a:bodyPr/>
          <a:lstStyle>
            <a:lvl1pPr>
              <a:defRPr sz="2807"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09602" y="1600200"/>
            <a:ext cx="10769600" cy="4648200"/>
          </a:xfrm>
        </p:spPr>
        <p:txBody>
          <a:bodyPr/>
          <a:lstStyle>
            <a:lvl1pPr>
              <a:buSzPct val="75000"/>
              <a:defRPr sz="2406"/>
            </a:lvl1pPr>
            <a:lvl2pPr>
              <a:lnSpc>
                <a:spcPct val="105000"/>
              </a:lnSpc>
              <a:defRPr sz="2005"/>
            </a:lvl2pPr>
            <a:lvl3pPr>
              <a:lnSpc>
                <a:spcPct val="105000"/>
              </a:lnSpc>
              <a:buSzPct val="75000"/>
              <a:defRPr sz="1604"/>
            </a:lvl3pPr>
            <a:lvl4pPr>
              <a:lnSpc>
                <a:spcPct val="105000"/>
              </a:lnSpc>
              <a:defRPr/>
            </a:lvl4pPr>
            <a:lvl5pPr>
              <a:lnSpc>
                <a:spcPct val="105000"/>
              </a:lnSpc>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602" y="457200"/>
            <a:ext cx="10769600" cy="990600"/>
          </a:xfrm>
        </p:spPr>
        <p:txBody>
          <a:bodyPr/>
          <a:lstStyle/>
          <a:p>
            <a:r>
              <a:rPr lang="ja-JP" altLang="en-US"/>
              <a:t>マスター タイトルの書式設定</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609600" y="457200"/>
            <a:ext cx="9448800" cy="990600"/>
          </a:xfrm>
        </p:spPr>
        <p:txBody>
          <a:bodyPr anchor="t" anchorCtr="0"/>
          <a:lstStyle>
            <a:lvl1pPr algn="l">
              <a:defRPr sz="2807" b="1">
                <a:solidFill>
                  <a:schemeClr val="tx2"/>
                </a:solidFill>
              </a:defRPr>
            </a:lvl1pPr>
          </a:lstStyle>
          <a:p>
            <a:r>
              <a:rPr lang="ja-JP" altLang="en-US"/>
              <a:t>マスター タイトルの書式設定</a:t>
            </a:r>
            <a:endParaRPr lang="en-US" dirty="0"/>
          </a:p>
        </p:txBody>
      </p:sp>
      <p:sp>
        <p:nvSpPr>
          <p:cNvPr id="11" name="Content Placeholder 2"/>
          <p:cNvSpPr>
            <a:spLocks noGrp="1"/>
          </p:cNvSpPr>
          <p:nvPr>
            <p:ph sz="half" idx="10" hasCustomPrompt="1"/>
          </p:nvPr>
        </p:nvSpPr>
        <p:spPr>
          <a:xfrm>
            <a:off x="609601" y="2819400"/>
            <a:ext cx="5080001" cy="3200400"/>
          </a:xfrm>
        </p:spPr>
        <p:txBody>
          <a:bodyPr/>
          <a:lstStyle>
            <a:lvl1pPr>
              <a:buClr>
                <a:srgbClr val="125687"/>
              </a:buClr>
              <a:buSzTx/>
              <a:defRPr sz="1805"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Text Placeholder 11"/>
          <p:cNvSpPr>
            <a:spLocks noGrp="1"/>
          </p:cNvSpPr>
          <p:nvPr>
            <p:ph type="body" sz="quarter" idx="11" hasCustomPrompt="1"/>
          </p:nvPr>
        </p:nvSpPr>
        <p:spPr>
          <a:xfrm>
            <a:off x="609601" y="1600200"/>
            <a:ext cx="5080001" cy="838200"/>
          </a:xfrm>
        </p:spPr>
        <p:txBody>
          <a:bodyPr anchor="t"/>
          <a:lstStyle>
            <a:lvl1pPr marL="0" indent="0" algn="l">
              <a:buNone/>
              <a:defRPr sz="2005" b="1"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Text Placeholder 2"/>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1914529"/>
            <a:ext cx="10363200" cy="1362075"/>
          </a:xfrm>
        </p:spPr>
        <p:txBody>
          <a:bodyPr anchor="t"/>
          <a:lstStyle>
            <a:lvl1pPr algn="ctr">
              <a:defRPr sz="3208" b="1"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2" y="457200"/>
            <a:ext cx="10769600" cy="990600"/>
          </a:xfrm>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609602" y="1600200"/>
            <a:ext cx="5181600" cy="4648199"/>
          </a:xfrm>
        </p:spPr>
        <p:txBody>
          <a:bodyPr/>
          <a:lstStyle>
            <a:lvl1pPr>
              <a:defRPr sz="2406"/>
            </a:lvl1pPr>
            <a:lvl2pPr>
              <a:defRPr sz="2005"/>
            </a:lvl2pPr>
            <a:lvl3pPr>
              <a:defRPr sz="1604"/>
            </a:lvl3pPr>
            <a:lvl4pPr>
              <a:defRPr sz="1805"/>
            </a:lvl4pPr>
            <a:lvl5pPr>
              <a:defRPr sz="1805"/>
            </a:lvl5pPr>
            <a:lvl6pPr>
              <a:defRPr sz="1805"/>
            </a:lvl6pPr>
            <a:lvl7pPr>
              <a:defRPr sz="1805"/>
            </a:lvl7pPr>
            <a:lvl8pPr>
              <a:defRPr sz="1805"/>
            </a:lvl8pPr>
            <a:lvl9pPr>
              <a:defRPr sz="180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 name="Content Placeholder 3"/>
          <p:cNvSpPr>
            <a:spLocks noGrp="1"/>
          </p:cNvSpPr>
          <p:nvPr>
            <p:ph sz="half" idx="2"/>
          </p:nvPr>
        </p:nvSpPr>
        <p:spPr>
          <a:xfrm>
            <a:off x="6197602" y="1600200"/>
            <a:ext cx="5181600" cy="4648199"/>
          </a:xfrm>
        </p:spPr>
        <p:txBody>
          <a:bodyPr/>
          <a:lstStyle>
            <a:lvl1pPr>
              <a:defRPr sz="2406"/>
            </a:lvl1pPr>
            <a:lvl2pPr>
              <a:defRPr sz="2005"/>
            </a:lvl2pPr>
            <a:lvl3pPr>
              <a:defRPr sz="1604"/>
            </a:lvl3pPr>
            <a:lvl4pPr>
              <a:defRPr sz="1805"/>
            </a:lvl4pPr>
            <a:lvl5pPr>
              <a:defRPr sz="1805"/>
            </a:lvl5pPr>
            <a:lvl6pPr>
              <a:defRPr sz="1805"/>
            </a:lvl6pPr>
            <a:lvl7pPr>
              <a:defRPr sz="1805"/>
            </a:lvl7pPr>
            <a:lvl8pPr>
              <a:defRPr sz="1805"/>
            </a:lvl8pPr>
            <a:lvl9pPr>
              <a:defRPr sz="180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6" dirty="0">
                <a:latin typeface="Arial" pitchFamily="34" charset="0"/>
                <a:cs typeface="Arial" pitchFamily="34" charset="0"/>
              </a:rPr>
              <a:t>Edit</a:t>
            </a:r>
            <a:r>
              <a:rPr lang="en-US" sz="2406" baseline="0" dirty="0">
                <a:latin typeface="Arial" pitchFamily="34" charset="0"/>
                <a:cs typeface="Arial" pitchFamily="34" charset="0"/>
              </a:rPr>
              <a:t> in Slide Master view to e</a:t>
            </a:r>
            <a:r>
              <a:rPr lang="en-US" sz="2406"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6"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6" dirty="0">
                <a:latin typeface="Arial" pitchFamily="34" charset="0"/>
                <a:cs typeface="Arial" pitchFamily="34" charset="0"/>
              </a:rPr>
              <a:t>Bullet</a:t>
            </a:r>
            <a:r>
              <a:rPr lang="en-US" sz="2406"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6"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6" dirty="0">
              <a:latin typeface="Arial" pitchFamily="34" charset="0"/>
              <a:cs typeface="Arial" pitchFamily="34" charset="0"/>
            </a:endParaRPr>
          </a:p>
        </p:txBody>
      </p:sp>
      <p:sp>
        <p:nvSpPr>
          <p:cNvPr id="5" name="Text Box 16"/>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7" b="1" dirty="0">
                <a:solidFill>
                  <a:schemeClr val="tx2"/>
                </a:solidFill>
                <a:latin typeface="Arial" pitchFamily="34" charset="0"/>
                <a:cs typeface="Arial" pitchFamily="34" charset="0"/>
              </a:rPr>
              <a:t>Edit in Slide</a:t>
            </a:r>
            <a:r>
              <a:rPr lang="en-US" sz="2807" b="1" baseline="0" dirty="0">
                <a:solidFill>
                  <a:schemeClr val="tx2"/>
                </a:solidFill>
                <a:latin typeface="Arial" pitchFamily="34" charset="0"/>
                <a:cs typeface="Arial" pitchFamily="34" charset="0"/>
              </a:rPr>
              <a:t> Master view to e</a:t>
            </a:r>
            <a:r>
              <a:rPr lang="en-US" sz="2807" b="1" dirty="0">
                <a:solidFill>
                  <a:schemeClr val="tx2"/>
                </a:solidFill>
                <a:latin typeface="Arial" pitchFamily="34" charset="0"/>
                <a:cs typeface="Arial" pitchFamily="34" charset="0"/>
              </a:rPr>
              <a:t>nter agenda</a:t>
            </a:r>
            <a:r>
              <a:rPr lang="en-US" sz="2807" b="1" baseline="0" dirty="0">
                <a:solidFill>
                  <a:schemeClr val="tx2"/>
                </a:solidFill>
                <a:latin typeface="Arial" pitchFamily="34" charset="0"/>
                <a:cs typeface="Arial" pitchFamily="34" charset="0"/>
              </a:rPr>
              <a:t> title</a:t>
            </a:r>
            <a:endParaRPr lang="en-US" sz="2807" b="1"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Rectangle 7"/>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mn-lt"/>
                <a:ea typeface="Meiryo UI" panose="020B0604030504040204" pitchFamily="50" charset="-128"/>
                <a:cs typeface="Arial" pitchFamily="34" charset="0"/>
              </a:rPr>
              <a:pPr algn="ctr"/>
              <a:t>‹#›</a:t>
            </a:fld>
            <a:endParaRPr lang="en-US" sz="1203" b="1" dirty="0">
              <a:solidFill>
                <a:schemeClr val="tx2"/>
              </a:solidFill>
              <a:latin typeface="+mn-lt"/>
              <a:ea typeface="Meiryo UI" panose="020B0604030504040204" pitchFamily="50" charset="-128"/>
            </a:endParaRPr>
          </a:p>
        </p:txBody>
      </p:sp>
      <p:pic>
        <p:nvPicPr>
          <p:cNvPr id="12" name="Picture 11"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Straight Connector 11"/>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kumimoji="1" sz="2807" b="1" kern="1200">
          <a:solidFill>
            <a:schemeClr val="tx2"/>
          </a:solidFill>
          <a:latin typeface="+mn-lt"/>
          <a:ea typeface="Meiryo UI" panose="020B0604030504040204" pitchFamily="50" charset="-128"/>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kumimoji="1" sz="2406" kern="1200">
          <a:solidFill>
            <a:schemeClr val="tx1"/>
          </a:solidFill>
          <a:latin typeface="+mn-lt"/>
          <a:ea typeface="Meiryo UI" panose="020B0604030504040204" pitchFamily="50" charset="-128"/>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kumimoji="1" sz="2005" kern="1200">
          <a:solidFill>
            <a:schemeClr val="tx1"/>
          </a:solidFill>
          <a:latin typeface="+mn-lt"/>
          <a:ea typeface="Meiryo UI" panose="020B0604030504040204" pitchFamily="50" charset="-128"/>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kumimoji="1" sz="1604" kern="1200">
          <a:solidFill>
            <a:schemeClr val="tx1"/>
          </a:solidFill>
          <a:latin typeface="+mn-lt"/>
          <a:ea typeface="Meiryo UI" panose="020B0604030504040204" pitchFamily="50" charset="-128"/>
          <a:cs typeface="Arial" pitchFamily="34" charset="0"/>
        </a:defRPr>
      </a:lvl3pPr>
      <a:lvl4pPr marL="1604190" indent="-229170" algn="l" defTabSz="916680" rtl="0" eaLnBrk="1" latinLnBrk="0" hangingPunct="1">
        <a:spcBef>
          <a:spcPct val="20000"/>
        </a:spcBef>
        <a:buFont typeface="Arial" pitchFamily="34" charset="0"/>
        <a:buNone/>
        <a:defRPr kumimoji="1"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kumimoji="1"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9pPr>
    </p:bodyStyle>
    <p:otherStyle>
      <a:defPPr>
        <a:defRPr lang="en-US"/>
      </a:defPPr>
      <a:lvl1pPr marL="0" algn="l" defTabSz="916680" rtl="0" eaLnBrk="1" latinLnBrk="0" hangingPunct="1">
        <a:defRPr kumimoji="1" sz="1805" kern="1200">
          <a:solidFill>
            <a:schemeClr val="tx1"/>
          </a:solidFill>
          <a:latin typeface="+mn-lt"/>
          <a:ea typeface="+mn-ea"/>
          <a:cs typeface="+mn-cs"/>
        </a:defRPr>
      </a:lvl1pPr>
      <a:lvl2pPr marL="458340" algn="l" defTabSz="916680" rtl="0" eaLnBrk="1" latinLnBrk="0" hangingPunct="1">
        <a:defRPr kumimoji="1" sz="1805" kern="1200">
          <a:solidFill>
            <a:schemeClr val="tx1"/>
          </a:solidFill>
          <a:latin typeface="+mn-lt"/>
          <a:ea typeface="+mn-ea"/>
          <a:cs typeface="+mn-cs"/>
        </a:defRPr>
      </a:lvl2pPr>
      <a:lvl3pPr marL="916680" algn="l" defTabSz="916680" rtl="0" eaLnBrk="1" latinLnBrk="0" hangingPunct="1">
        <a:defRPr kumimoji="1" sz="1805" kern="1200">
          <a:solidFill>
            <a:schemeClr val="tx1"/>
          </a:solidFill>
          <a:latin typeface="+mn-lt"/>
          <a:ea typeface="+mn-ea"/>
          <a:cs typeface="+mn-cs"/>
        </a:defRPr>
      </a:lvl3pPr>
      <a:lvl4pPr marL="1375020" algn="l" defTabSz="916680" rtl="0" eaLnBrk="1" latinLnBrk="0" hangingPunct="1">
        <a:defRPr kumimoji="1" sz="1805" kern="1200">
          <a:solidFill>
            <a:schemeClr val="tx1"/>
          </a:solidFill>
          <a:latin typeface="+mn-lt"/>
          <a:ea typeface="+mn-ea"/>
          <a:cs typeface="+mn-cs"/>
        </a:defRPr>
      </a:lvl4pPr>
      <a:lvl5pPr marL="1833361" algn="l" defTabSz="916680" rtl="0" eaLnBrk="1" latinLnBrk="0" hangingPunct="1">
        <a:defRPr kumimoji="1" sz="1805" kern="1200">
          <a:solidFill>
            <a:schemeClr val="tx1"/>
          </a:solidFill>
          <a:latin typeface="+mn-lt"/>
          <a:ea typeface="+mn-ea"/>
          <a:cs typeface="+mn-cs"/>
        </a:defRPr>
      </a:lvl5pPr>
      <a:lvl6pPr marL="2291701" algn="l" defTabSz="916680" rtl="0" eaLnBrk="1" latinLnBrk="0" hangingPunct="1">
        <a:defRPr kumimoji="1" sz="1805" kern="1200">
          <a:solidFill>
            <a:schemeClr val="tx1"/>
          </a:solidFill>
          <a:latin typeface="+mn-lt"/>
          <a:ea typeface="+mn-ea"/>
          <a:cs typeface="+mn-cs"/>
        </a:defRPr>
      </a:lvl6pPr>
      <a:lvl7pPr marL="2750041" algn="l" defTabSz="916680" rtl="0" eaLnBrk="1" latinLnBrk="0" hangingPunct="1">
        <a:defRPr kumimoji="1" sz="1805" kern="1200">
          <a:solidFill>
            <a:schemeClr val="tx1"/>
          </a:solidFill>
          <a:latin typeface="+mn-lt"/>
          <a:ea typeface="+mn-ea"/>
          <a:cs typeface="+mn-cs"/>
        </a:defRPr>
      </a:lvl7pPr>
      <a:lvl8pPr marL="3208381" algn="l" defTabSz="916680" rtl="0" eaLnBrk="1" latinLnBrk="0" hangingPunct="1">
        <a:defRPr kumimoji="1" sz="1805" kern="1200">
          <a:solidFill>
            <a:schemeClr val="tx1"/>
          </a:solidFill>
          <a:latin typeface="+mn-lt"/>
          <a:ea typeface="+mn-ea"/>
          <a:cs typeface="+mn-cs"/>
        </a:defRPr>
      </a:lvl8pPr>
      <a:lvl9pPr marL="3666721" algn="l" defTabSz="916680" rtl="0" eaLnBrk="1" latinLnBrk="0" hangingPunct="1">
        <a:defRPr kumimoji="1"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Simulink_Utility_SetInheritedPortName</a:t>
            </a:r>
            <a:br>
              <a:rPr lang="en-US" dirty="0"/>
            </a:br>
            <a:r>
              <a:rPr lang="ja-JP" altLang="en-US" dirty="0"/>
              <a:t>操作説明書</a:t>
            </a:r>
            <a:endParaRPr lang="en-US" dirty="0"/>
          </a:p>
        </p:txBody>
      </p:sp>
      <p:sp>
        <p:nvSpPr>
          <p:cNvPr id="3" name="Subtitle 2"/>
          <p:cNvSpPr>
            <a:spLocks noGrp="1"/>
          </p:cNvSpPr>
          <p:nvPr>
            <p:ph type="subTitle" idx="1"/>
          </p:nvPr>
        </p:nvSpPr>
        <p:spPr/>
        <p:txBody>
          <a:bodyPr/>
          <a:lstStyle/>
          <a:p>
            <a:r>
              <a:rPr lang="en-US" altLang="ja-JP" dirty="0"/>
              <a:t>Shuhei Tozaki</a:t>
            </a:r>
          </a:p>
          <a:p>
            <a:r>
              <a:rPr lang="en-US" dirty="0"/>
              <a:t>2020/3/18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E3B16-7729-4589-88D3-129FECC8650F}"/>
              </a:ext>
            </a:extLst>
          </p:cNvPr>
          <p:cNvSpPr>
            <a:spLocks noGrp="1"/>
          </p:cNvSpPr>
          <p:nvPr>
            <p:ph type="title"/>
          </p:nvPr>
        </p:nvSpPr>
        <p:spPr/>
        <p:txBody>
          <a:bodyPr/>
          <a:lstStyle/>
          <a:p>
            <a:r>
              <a:rPr lang="en-US" altLang="ja-JP" dirty="0"/>
              <a:t>3. </a:t>
            </a:r>
            <a:r>
              <a:rPr lang="ja-JP" altLang="en-US" dirty="0"/>
              <a:t>出力ポート</a:t>
            </a:r>
            <a:br>
              <a:rPr lang="en-US" altLang="ja-JP" dirty="0"/>
            </a:br>
            <a:r>
              <a:rPr lang="ja-JP" altLang="en-US" dirty="0"/>
              <a:t>操作例</a:t>
            </a:r>
            <a:r>
              <a:rPr lang="en-US" altLang="ja-JP" dirty="0"/>
              <a:t>2: </a:t>
            </a:r>
            <a:r>
              <a:rPr lang="ja-JP" altLang="en-US" dirty="0"/>
              <a:t>階層をまたいだ信号に接続する出力ポート</a:t>
            </a:r>
            <a:endParaRPr kumimoji="1" lang="ja-JP" altLang="en-US" dirty="0"/>
          </a:p>
        </p:txBody>
      </p:sp>
      <p:sp>
        <p:nvSpPr>
          <p:cNvPr id="3" name="コンテンツ プレースホルダー 2">
            <a:extLst>
              <a:ext uri="{FF2B5EF4-FFF2-40B4-BE49-F238E27FC236}">
                <a16:creationId xmlns:a16="http://schemas.microsoft.com/office/drawing/2014/main" id="{6CFF7AA4-4115-4279-8972-90D404E33C2F}"/>
              </a:ext>
            </a:extLst>
          </p:cNvPr>
          <p:cNvSpPr>
            <a:spLocks noGrp="1"/>
          </p:cNvSpPr>
          <p:nvPr>
            <p:ph idx="1"/>
          </p:nvPr>
        </p:nvSpPr>
        <p:spPr/>
        <p:txBody>
          <a:bodyPr/>
          <a:lstStyle/>
          <a:p>
            <a:pPr marL="457200" indent="-457200">
              <a:buFont typeface="+mj-lt"/>
              <a:buAutoNum type="arabicPeriod"/>
            </a:pPr>
            <a:r>
              <a:rPr lang="ja-JP" altLang="en-US" dirty="0"/>
              <a:t>「</a:t>
            </a:r>
            <a:r>
              <a:rPr lang="en-US" altLang="ja-JP" dirty="0"/>
              <a:t>1.Custom Set Propagated Signal : </a:t>
            </a:r>
            <a:r>
              <a:rPr lang="ja-JP" altLang="en-US" dirty="0"/>
              <a:t>伝播信号名を表示する」 を選択します</a:t>
            </a:r>
            <a:endParaRPr lang="en-US" altLang="ja-JP" dirty="0"/>
          </a:p>
          <a:p>
            <a:pPr marL="457200" indent="-457200">
              <a:buFont typeface="+mj-lt"/>
              <a:buAutoNum type="arabicPeriod"/>
            </a:pPr>
            <a:endParaRPr kumimoji="1" lang="en-US" altLang="ja-JP" dirty="0"/>
          </a:p>
          <a:p>
            <a:pPr marL="457200" indent="-457200">
              <a:buFont typeface="+mj-lt"/>
              <a:buAutoNum type="arabicPeriod"/>
            </a:pPr>
            <a:endParaRPr lang="en-US" altLang="ja-JP" dirty="0"/>
          </a:p>
          <a:p>
            <a:pPr marL="457200" indent="-457200">
              <a:buFont typeface="+mj-lt"/>
              <a:buAutoNum type="arabicPeriod"/>
            </a:pPr>
            <a:endParaRPr kumimoji="1" lang="en-US" altLang="ja-JP" dirty="0"/>
          </a:p>
          <a:p>
            <a:pPr marL="457200" indent="-457200">
              <a:buFont typeface="+mj-lt"/>
              <a:buAutoNum type="arabicPeriod"/>
            </a:pPr>
            <a:endParaRPr lang="en-US" altLang="ja-JP" dirty="0"/>
          </a:p>
          <a:p>
            <a:pPr marL="457200" indent="-457200">
              <a:buFont typeface="+mj-lt"/>
              <a:buAutoNum type="arabicPeriod"/>
            </a:pPr>
            <a:r>
              <a:rPr kumimoji="1" lang="ja-JP" altLang="en-US" dirty="0"/>
              <a:t>伝播信号名が表示されたことを確認します</a:t>
            </a:r>
          </a:p>
        </p:txBody>
      </p:sp>
      <p:sp>
        <p:nvSpPr>
          <p:cNvPr id="4" name="コンテンツ プレースホルダー 2">
            <a:extLst>
              <a:ext uri="{FF2B5EF4-FFF2-40B4-BE49-F238E27FC236}">
                <a16:creationId xmlns:a16="http://schemas.microsoft.com/office/drawing/2014/main" id="{638DC2C8-8EF7-4B68-90AE-13D50EAEE305}"/>
              </a:ext>
            </a:extLst>
          </p:cNvPr>
          <p:cNvSpPr txBox="1">
            <a:spLocks/>
          </p:cNvSpPr>
          <p:nvPr/>
        </p:nvSpPr>
        <p:spPr>
          <a:xfrm>
            <a:off x="575172" y="1628800"/>
            <a:ext cx="10769600" cy="46482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kumimoji="1" sz="2406" kern="1200">
                <a:solidFill>
                  <a:schemeClr val="tx1"/>
                </a:solidFill>
                <a:latin typeface="+mn-lt"/>
                <a:ea typeface="Meiryo UI" panose="020B0604030504040204" pitchFamily="50" charset="-128"/>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kumimoji="1" sz="2005" kern="1200">
                <a:solidFill>
                  <a:schemeClr val="tx1"/>
                </a:solidFill>
                <a:latin typeface="+mn-lt"/>
                <a:ea typeface="Meiryo UI" panose="020B0604030504040204" pitchFamily="50" charset="-128"/>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kumimoji="1" sz="1604" kern="1200">
                <a:solidFill>
                  <a:schemeClr val="tx1"/>
                </a:solidFill>
                <a:latin typeface="+mn-lt"/>
                <a:ea typeface="Meiryo UI" panose="020B0604030504040204" pitchFamily="50" charset="-128"/>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kumimoji="1"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kumimoji="1"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9pPr>
          </a:lstStyle>
          <a:p>
            <a:endParaRPr lang="ja-JP" altLang="en-US" dirty="0"/>
          </a:p>
        </p:txBody>
      </p:sp>
      <p:pic>
        <p:nvPicPr>
          <p:cNvPr id="5" name="図 4">
            <a:extLst>
              <a:ext uri="{FF2B5EF4-FFF2-40B4-BE49-F238E27FC236}">
                <a16:creationId xmlns:a16="http://schemas.microsoft.com/office/drawing/2014/main" id="{E0675129-1E17-440E-88B7-2385F8F5A101}"/>
              </a:ext>
            </a:extLst>
          </p:cNvPr>
          <p:cNvPicPr>
            <a:picLocks noChangeAspect="1"/>
          </p:cNvPicPr>
          <p:nvPr/>
        </p:nvPicPr>
        <p:blipFill>
          <a:blip r:embed="rId2"/>
          <a:stretch>
            <a:fillRect/>
          </a:stretch>
        </p:blipFill>
        <p:spPr>
          <a:xfrm>
            <a:off x="7244086" y="2060173"/>
            <a:ext cx="4667954" cy="1892727"/>
          </a:xfrm>
          <a:prstGeom prst="rect">
            <a:avLst/>
          </a:prstGeom>
        </p:spPr>
        <p:style>
          <a:lnRef idx="2">
            <a:schemeClr val="dk1"/>
          </a:lnRef>
          <a:fillRef idx="1">
            <a:schemeClr val="lt1"/>
          </a:fillRef>
          <a:effectRef idx="0">
            <a:schemeClr val="dk1"/>
          </a:effectRef>
          <a:fontRef idx="minor">
            <a:schemeClr val="dk1"/>
          </a:fontRef>
        </p:style>
      </p:pic>
      <p:pic>
        <p:nvPicPr>
          <p:cNvPr id="6" name="図 5">
            <a:extLst>
              <a:ext uri="{FF2B5EF4-FFF2-40B4-BE49-F238E27FC236}">
                <a16:creationId xmlns:a16="http://schemas.microsoft.com/office/drawing/2014/main" id="{99DFA28A-5E1E-485F-8B2A-FF41BBC2DC86}"/>
              </a:ext>
            </a:extLst>
          </p:cNvPr>
          <p:cNvPicPr>
            <a:picLocks noChangeAspect="1"/>
          </p:cNvPicPr>
          <p:nvPr/>
        </p:nvPicPr>
        <p:blipFill>
          <a:blip r:embed="rId3"/>
          <a:stretch>
            <a:fillRect/>
          </a:stretch>
        </p:blipFill>
        <p:spPr>
          <a:xfrm>
            <a:off x="7248128" y="4134575"/>
            <a:ext cx="2370030" cy="257447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51935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27F17-36E0-44B7-B8DD-3D8B80D2BDC9}"/>
              </a:ext>
            </a:extLst>
          </p:cNvPr>
          <p:cNvSpPr>
            <a:spLocks noGrp="1"/>
          </p:cNvSpPr>
          <p:nvPr>
            <p:ph type="title"/>
          </p:nvPr>
        </p:nvSpPr>
        <p:spPr/>
        <p:txBody>
          <a:bodyPr/>
          <a:lstStyle/>
          <a:p>
            <a:r>
              <a:rPr lang="en-US" altLang="ja-JP" dirty="0"/>
              <a:t>3. </a:t>
            </a:r>
            <a:r>
              <a:rPr lang="ja-JP" altLang="en-US" dirty="0"/>
              <a:t>出力ポート</a:t>
            </a:r>
            <a:br>
              <a:rPr lang="en-US" altLang="ja-JP" dirty="0"/>
            </a:br>
            <a:r>
              <a:rPr lang="ja-JP" altLang="en-US" dirty="0"/>
              <a:t>操作例</a:t>
            </a:r>
            <a:r>
              <a:rPr lang="en-US" altLang="ja-JP" dirty="0"/>
              <a:t>2: </a:t>
            </a:r>
            <a:r>
              <a:rPr lang="ja-JP" altLang="en-US" dirty="0"/>
              <a:t>階層をまたいだ信号に接続する出力ポート</a:t>
            </a:r>
            <a:endParaRPr kumimoji="1" lang="ja-JP" altLang="en-US" dirty="0"/>
          </a:p>
        </p:txBody>
      </p:sp>
      <p:sp>
        <p:nvSpPr>
          <p:cNvPr id="3" name="コンテンツ プレースホルダー 2">
            <a:extLst>
              <a:ext uri="{FF2B5EF4-FFF2-40B4-BE49-F238E27FC236}">
                <a16:creationId xmlns:a16="http://schemas.microsoft.com/office/drawing/2014/main" id="{C3E4419E-8DBA-4F8F-ADEF-EFED18F7DAF4}"/>
              </a:ext>
            </a:extLst>
          </p:cNvPr>
          <p:cNvSpPr>
            <a:spLocks noGrp="1"/>
          </p:cNvSpPr>
          <p:nvPr>
            <p:ph idx="1"/>
          </p:nvPr>
        </p:nvSpPr>
        <p:spPr/>
        <p:txBody>
          <a:bodyPr/>
          <a:lstStyle/>
          <a:p>
            <a:pPr marL="457200" indent="-457200">
              <a:buFont typeface="+mj-lt"/>
              <a:buAutoNum type="arabicPeriod" startAt="3"/>
            </a:pPr>
            <a:r>
              <a:rPr lang="ja-JP" altLang="en-US" dirty="0"/>
              <a:t>「</a:t>
            </a:r>
            <a:r>
              <a:rPr lang="en-US" altLang="ja-JP" dirty="0"/>
              <a:t>2. Custom Outport : Outport</a:t>
            </a:r>
            <a:r>
              <a:rPr lang="ja-JP" altLang="en-US" dirty="0"/>
              <a:t>ブロック名を信号名に設定する」 を選択します</a:t>
            </a:r>
            <a:endParaRPr lang="en-US" altLang="ja-JP" dirty="0"/>
          </a:p>
          <a:p>
            <a:pPr marL="457200" indent="-457200">
              <a:buFont typeface="+mj-lt"/>
              <a:buAutoNum type="arabicPeriod" startAt="3"/>
            </a:pPr>
            <a:endParaRPr lang="en-US" altLang="ja-JP" dirty="0"/>
          </a:p>
          <a:p>
            <a:pPr marL="457200" indent="-457200">
              <a:buFont typeface="+mj-lt"/>
              <a:buAutoNum type="arabicPeriod" startAt="3"/>
            </a:pPr>
            <a:endParaRPr kumimoji="1" lang="en-US" altLang="ja-JP" dirty="0"/>
          </a:p>
          <a:p>
            <a:pPr marL="457200" indent="-457200">
              <a:buFont typeface="+mj-lt"/>
              <a:buAutoNum type="arabicPeriod" startAt="3"/>
            </a:pPr>
            <a:endParaRPr lang="en-US" altLang="ja-JP" dirty="0"/>
          </a:p>
          <a:p>
            <a:pPr marL="457200" indent="-457200">
              <a:buFont typeface="+mj-lt"/>
              <a:buAutoNum type="arabicPeriod" startAt="3"/>
            </a:pPr>
            <a:endParaRPr kumimoji="1" lang="en-US" altLang="ja-JP" dirty="0"/>
          </a:p>
          <a:p>
            <a:pPr marL="457200" indent="-457200">
              <a:buFont typeface="+mj-lt"/>
              <a:buAutoNum type="arabicPeriod" startAt="3"/>
            </a:pPr>
            <a:endParaRPr lang="en-US" altLang="ja-JP" dirty="0"/>
          </a:p>
          <a:p>
            <a:pPr marL="457200" indent="-457200">
              <a:buFont typeface="+mj-lt"/>
              <a:buAutoNum type="arabicPeriod" startAt="3"/>
            </a:pPr>
            <a:r>
              <a:rPr lang="ja-JP" altLang="en-US" dirty="0"/>
              <a:t>出力ポートに伝播信号名と同じ名称が設定されたことを確認します</a:t>
            </a:r>
            <a:endParaRPr kumimoji="1" lang="en-US" altLang="ja-JP" dirty="0"/>
          </a:p>
          <a:p>
            <a:pPr marL="457200" indent="-457200">
              <a:buFont typeface="+mj-lt"/>
              <a:buAutoNum type="arabicPeriod" startAt="3"/>
            </a:pPr>
            <a:endParaRPr kumimoji="1" lang="ja-JP" altLang="en-US" dirty="0"/>
          </a:p>
        </p:txBody>
      </p:sp>
      <p:pic>
        <p:nvPicPr>
          <p:cNvPr id="4" name="図 3">
            <a:extLst>
              <a:ext uri="{FF2B5EF4-FFF2-40B4-BE49-F238E27FC236}">
                <a16:creationId xmlns:a16="http://schemas.microsoft.com/office/drawing/2014/main" id="{94F1C4ED-B916-4743-A485-484404718700}"/>
              </a:ext>
            </a:extLst>
          </p:cNvPr>
          <p:cNvPicPr>
            <a:picLocks noChangeAspect="1"/>
          </p:cNvPicPr>
          <p:nvPr/>
        </p:nvPicPr>
        <p:blipFill>
          <a:blip r:embed="rId2"/>
          <a:stretch>
            <a:fillRect/>
          </a:stretch>
        </p:blipFill>
        <p:spPr>
          <a:xfrm>
            <a:off x="8397194" y="2132856"/>
            <a:ext cx="3429766" cy="1717315"/>
          </a:xfrm>
          <a:prstGeom prst="rect">
            <a:avLst/>
          </a:prstGeom>
        </p:spPr>
        <p:style>
          <a:lnRef idx="2">
            <a:schemeClr val="dk1"/>
          </a:lnRef>
          <a:fillRef idx="1">
            <a:schemeClr val="lt1"/>
          </a:fillRef>
          <a:effectRef idx="0">
            <a:schemeClr val="dk1"/>
          </a:effectRef>
          <a:fontRef idx="minor">
            <a:schemeClr val="dk1"/>
          </a:fontRef>
        </p:style>
      </p:pic>
      <p:pic>
        <p:nvPicPr>
          <p:cNvPr id="5" name="図 4">
            <a:extLst>
              <a:ext uri="{FF2B5EF4-FFF2-40B4-BE49-F238E27FC236}">
                <a16:creationId xmlns:a16="http://schemas.microsoft.com/office/drawing/2014/main" id="{DB211DC9-09B9-4182-B9BC-4EAB68EB6603}"/>
              </a:ext>
            </a:extLst>
          </p:cNvPr>
          <p:cNvPicPr>
            <a:picLocks noChangeAspect="1"/>
          </p:cNvPicPr>
          <p:nvPr/>
        </p:nvPicPr>
        <p:blipFill>
          <a:blip r:embed="rId3"/>
          <a:stretch>
            <a:fillRect/>
          </a:stretch>
        </p:blipFill>
        <p:spPr>
          <a:xfrm>
            <a:off x="9480376" y="4077072"/>
            <a:ext cx="2346584" cy="25874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9062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B877B6-9E8D-47A3-9E5D-53EBC95BAED4}"/>
              </a:ext>
            </a:extLst>
          </p:cNvPr>
          <p:cNvSpPr>
            <a:spLocks noGrp="1"/>
          </p:cNvSpPr>
          <p:nvPr>
            <p:ph type="title"/>
          </p:nvPr>
        </p:nvSpPr>
        <p:spPr/>
        <p:txBody>
          <a:bodyPr/>
          <a:lstStyle/>
          <a:p>
            <a:r>
              <a:rPr lang="en-US" altLang="ja-JP" dirty="0"/>
              <a:t>3. </a:t>
            </a:r>
            <a:r>
              <a:rPr lang="ja-JP" altLang="en-US" dirty="0"/>
              <a:t>出力ポート</a:t>
            </a:r>
            <a:br>
              <a:rPr lang="en-US" altLang="ja-JP" dirty="0"/>
            </a:br>
            <a:r>
              <a:rPr lang="ja-JP" altLang="en-US" dirty="0"/>
              <a:t>操作例</a:t>
            </a:r>
            <a:r>
              <a:rPr lang="en-US" altLang="ja-JP" dirty="0"/>
              <a:t>3: </a:t>
            </a:r>
            <a:r>
              <a:rPr lang="ja-JP" altLang="en-US" dirty="0"/>
              <a:t>階層をまたいだ信号に接続する出力ポート</a:t>
            </a:r>
            <a:endParaRPr kumimoji="1" lang="ja-JP" altLang="en-US" dirty="0"/>
          </a:p>
        </p:txBody>
      </p:sp>
      <p:sp>
        <p:nvSpPr>
          <p:cNvPr id="3" name="コンテンツ プレースホルダー 2">
            <a:extLst>
              <a:ext uri="{FF2B5EF4-FFF2-40B4-BE49-F238E27FC236}">
                <a16:creationId xmlns:a16="http://schemas.microsoft.com/office/drawing/2014/main" id="{75C6DF63-C650-4540-BCCA-3C845DFF9580}"/>
              </a:ext>
            </a:extLst>
          </p:cNvPr>
          <p:cNvSpPr>
            <a:spLocks noGrp="1"/>
          </p:cNvSpPr>
          <p:nvPr>
            <p:ph idx="1"/>
          </p:nvPr>
        </p:nvSpPr>
        <p:spPr/>
        <p:txBody>
          <a:bodyPr/>
          <a:lstStyle/>
          <a:p>
            <a:r>
              <a:rPr lang="ja-JP" altLang="en-US" dirty="0"/>
              <a:t>信号名と伝播信号名が設定されており、各々が別の名称だった場合</a:t>
            </a:r>
            <a:endParaRPr lang="en-US" altLang="ja-JP" dirty="0"/>
          </a:p>
          <a:p>
            <a:pPr lvl="1"/>
            <a:r>
              <a:rPr kumimoji="1" lang="ja-JP" altLang="en-US" dirty="0"/>
              <a:t>本来この様な設定は避けなければなりません</a:t>
            </a:r>
            <a:endParaRPr kumimoji="1" lang="en-US" altLang="ja-JP" dirty="0"/>
          </a:p>
          <a:p>
            <a:pPr lvl="1"/>
            <a:r>
              <a:rPr lang="ja-JP" altLang="en-US" dirty="0"/>
              <a:t>本ユーティリティでは伝播信号に対して、信号名を優先し、出力ポート名に名称を設定します</a:t>
            </a:r>
            <a:endParaRPr lang="en-US" altLang="ja-JP" dirty="0"/>
          </a:p>
          <a:p>
            <a:pPr lvl="1"/>
            <a:r>
              <a:rPr kumimoji="1" lang="ja-JP" altLang="en-US" dirty="0"/>
              <a:t>図のような場合、</a:t>
            </a:r>
            <a:r>
              <a:rPr lang="ja-JP" altLang="en-US" dirty="0"/>
              <a:t> 「</a:t>
            </a:r>
            <a:r>
              <a:rPr lang="en-US" altLang="ja-JP" dirty="0"/>
              <a:t>2. Custom Outport : Outport</a:t>
            </a:r>
            <a:r>
              <a:rPr lang="ja-JP" altLang="en-US" dirty="0"/>
              <a:t>ブロック名を信号名に設定する」 を実行すると、第</a:t>
            </a:r>
            <a:r>
              <a:rPr lang="en-US" altLang="ja-JP" dirty="0"/>
              <a:t>1</a:t>
            </a:r>
            <a:r>
              <a:rPr lang="ja-JP" altLang="en-US" dirty="0"/>
              <a:t>ポート、第</a:t>
            </a:r>
            <a:r>
              <a:rPr lang="en-US" altLang="ja-JP" dirty="0"/>
              <a:t>2</a:t>
            </a:r>
            <a:r>
              <a:rPr lang="ja-JP" altLang="en-US" dirty="0"/>
              <a:t>ポートは各々</a:t>
            </a:r>
            <a:r>
              <a:rPr lang="en-US" altLang="ja-JP" dirty="0"/>
              <a:t>XXX</a:t>
            </a:r>
            <a:r>
              <a:rPr lang="ja-JP" altLang="en-US" dirty="0"/>
              <a:t>、</a:t>
            </a:r>
            <a:r>
              <a:rPr lang="en-US" altLang="ja-JP" dirty="0"/>
              <a:t>YYY</a:t>
            </a:r>
            <a:r>
              <a:rPr lang="ja-JP" altLang="en-US" dirty="0"/>
              <a:t>という名称が設定されます</a:t>
            </a:r>
            <a:endParaRPr lang="en-US" altLang="ja-JP" dirty="0"/>
          </a:p>
        </p:txBody>
      </p:sp>
      <p:pic>
        <p:nvPicPr>
          <p:cNvPr id="4" name="図 3">
            <a:extLst>
              <a:ext uri="{FF2B5EF4-FFF2-40B4-BE49-F238E27FC236}">
                <a16:creationId xmlns:a16="http://schemas.microsoft.com/office/drawing/2014/main" id="{F7FC2BCA-1EF6-4182-822A-36E7F5D32B2B}"/>
              </a:ext>
            </a:extLst>
          </p:cNvPr>
          <p:cNvPicPr>
            <a:picLocks noChangeAspect="1"/>
          </p:cNvPicPr>
          <p:nvPr/>
        </p:nvPicPr>
        <p:blipFill>
          <a:blip r:embed="rId2"/>
          <a:stretch>
            <a:fillRect/>
          </a:stretch>
        </p:blipFill>
        <p:spPr>
          <a:xfrm>
            <a:off x="8126014" y="3532720"/>
            <a:ext cx="3456384" cy="289293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6001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575EE-A1C5-4502-8220-5B7304924AB8}"/>
              </a:ext>
            </a:extLst>
          </p:cNvPr>
          <p:cNvSpPr>
            <a:spLocks noGrp="1"/>
          </p:cNvSpPr>
          <p:nvPr>
            <p:ph type="title"/>
          </p:nvPr>
        </p:nvSpPr>
        <p:spPr/>
        <p:txBody>
          <a:bodyPr/>
          <a:lstStyle/>
          <a:p>
            <a:r>
              <a:rPr lang="en-US" altLang="ja-JP" dirty="0"/>
              <a:t>3. </a:t>
            </a:r>
            <a:r>
              <a:rPr lang="ja-JP" altLang="en-US" dirty="0"/>
              <a:t>出力ポート</a:t>
            </a:r>
            <a:br>
              <a:rPr lang="en-US" altLang="ja-JP" dirty="0"/>
            </a:br>
            <a:r>
              <a:rPr lang="ja-JP" altLang="en-US" dirty="0"/>
              <a:t>操作例</a:t>
            </a:r>
            <a:r>
              <a:rPr lang="en-US" altLang="ja-JP" dirty="0"/>
              <a:t>4: </a:t>
            </a:r>
            <a:r>
              <a:rPr lang="ja-JP" altLang="en-US" dirty="0"/>
              <a:t>階層をまたいだ信号に接続する出力ポート</a:t>
            </a:r>
            <a:endParaRPr kumimoji="1" lang="ja-JP" altLang="en-US" dirty="0"/>
          </a:p>
        </p:txBody>
      </p:sp>
      <p:sp>
        <p:nvSpPr>
          <p:cNvPr id="3" name="コンテンツ プレースホルダー 2">
            <a:extLst>
              <a:ext uri="{FF2B5EF4-FFF2-40B4-BE49-F238E27FC236}">
                <a16:creationId xmlns:a16="http://schemas.microsoft.com/office/drawing/2014/main" id="{8778CF82-96A3-4D0B-A53B-6CCA4E3E46E4}"/>
              </a:ext>
            </a:extLst>
          </p:cNvPr>
          <p:cNvSpPr>
            <a:spLocks noGrp="1"/>
          </p:cNvSpPr>
          <p:nvPr>
            <p:ph idx="1"/>
          </p:nvPr>
        </p:nvSpPr>
        <p:spPr/>
        <p:txBody>
          <a:bodyPr/>
          <a:lstStyle/>
          <a:p>
            <a:r>
              <a:rPr kumimoji="1" lang="ja-JP" altLang="en-US" dirty="0"/>
              <a:t>信号名が設定されておらず、伝播信号名が</a:t>
            </a:r>
            <a:r>
              <a:rPr kumimoji="1" lang="en-US" altLang="ja-JP" dirty="0"/>
              <a:t>OFF</a:t>
            </a:r>
            <a:r>
              <a:rPr kumimoji="1" lang="ja-JP" altLang="en-US" dirty="0"/>
              <a:t>となっている場合に、</a:t>
            </a:r>
            <a:r>
              <a:rPr lang="ja-JP" altLang="en-US" dirty="0"/>
              <a:t>「</a:t>
            </a:r>
            <a:r>
              <a:rPr lang="en-US" altLang="ja-JP" dirty="0"/>
              <a:t>2. Custom Outport : Outport</a:t>
            </a:r>
            <a:r>
              <a:rPr lang="ja-JP" altLang="en-US" dirty="0"/>
              <a:t>ブロック名を信号名に設定する」 を選択した場合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サブシステム内部の信号名と同じラベルが出力ポートに設定されます</a:t>
            </a:r>
            <a:endParaRPr lang="en-US" altLang="ja-JP" dirty="0"/>
          </a:p>
          <a:p>
            <a:pPr lvl="1"/>
            <a:r>
              <a:rPr lang="ja-JP" altLang="en-US" dirty="0"/>
              <a:t>同時に伝播信号表示も</a:t>
            </a:r>
            <a:r>
              <a:rPr lang="en-US" altLang="ja-JP" dirty="0"/>
              <a:t>ON</a:t>
            </a:r>
            <a:r>
              <a:rPr lang="ja-JP" altLang="en-US" dirty="0"/>
              <a:t>になります</a:t>
            </a:r>
            <a:endParaRPr lang="en-US" altLang="ja-JP" dirty="0"/>
          </a:p>
          <a:p>
            <a:pPr lvl="1"/>
            <a:r>
              <a:rPr lang="ja-JP" altLang="en-US" dirty="0"/>
              <a:t>推奨手順は、</a:t>
            </a:r>
            <a:r>
              <a:rPr lang="en-US" altLang="ja-JP" dirty="0"/>
              <a:t>1,2</a:t>
            </a:r>
            <a:r>
              <a:rPr lang="ja-JP" altLang="en-US" dirty="0"/>
              <a:t>を順番に実行します。理由は、意味合いとして「信号名設定が先行する」という事を意識するためです</a:t>
            </a:r>
            <a:endParaRPr lang="en-US" altLang="ja-JP" dirty="0"/>
          </a:p>
        </p:txBody>
      </p:sp>
      <p:pic>
        <p:nvPicPr>
          <p:cNvPr id="4" name="図 3">
            <a:extLst>
              <a:ext uri="{FF2B5EF4-FFF2-40B4-BE49-F238E27FC236}">
                <a16:creationId xmlns:a16="http://schemas.microsoft.com/office/drawing/2014/main" id="{89F62BA6-4C77-46D9-8970-C65E6D8EEC6F}"/>
              </a:ext>
            </a:extLst>
          </p:cNvPr>
          <p:cNvPicPr>
            <a:picLocks noChangeAspect="1"/>
          </p:cNvPicPr>
          <p:nvPr/>
        </p:nvPicPr>
        <p:blipFill>
          <a:blip r:embed="rId2"/>
          <a:stretch>
            <a:fillRect/>
          </a:stretch>
        </p:blipFill>
        <p:spPr>
          <a:xfrm>
            <a:off x="695400" y="2564904"/>
            <a:ext cx="8667750" cy="18192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3709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0B26C-04AD-4793-8E43-4F5B23EA38CD}"/>
              </a:ext>
            </a:extLst>
          </p:cNvPr>
          <p:cNvSpPr>
            <a:spLocks noGrp="1"/>
          </p:cNvSpPr>
          <p:nvPr>
            <p:ph type="title"/>
          </p:nvPr>
        </p:nvSpPr>
        <p:spPr/>
        <p:txBody>
          <a:bodyPr/>
          <a:lstStyle/>
          <a:p>
            <a:r>
              <a:rPr kumimoji="1" lang="en-US" altLang="ja-JP" dirty="0"/>
              <a:t>4. </a:t>
            </a:r>
            <a:r>
              <a:rPr kumimoji="1" lang="ja-JP" altLang="en-US" dirty="0"/>
              <a:t>サブシステム</a:t>
            </a:r>
          </a:p>
        </p:txBody>
      </p:sp>
      <p:sp>
        <p:nvSpPr>
          <p:cNvPr id="3" name="コンテンツ プレースホルダー 2">
            <a:extLst>
              <a:ext uri="{FF2B5EF4-FFF2-40B4-BE49-F238E27FC236}">
                <a16:creationId xmlns:a16="http://schemas.microsoft.com/office/drawing/2014/main" id="{EB0937BB-6B2B-454C-89A2-1C61AAEFA6D6}"/>
              </a:ext>
            </a:extLst>
          </p:cNvPr>
          <p:cNvSpPr>
            <a:spLocks noGrp="1"/>
          </p:cNvSpPr>
          <p:nvPr>
            <p:ph idx="1"/>
          </p:nvPr>
        </p:nvSpPr>
        <p:spPr/>
        <p:txBody>
          <a:bodyPr/>
          <a:lstStyle/>
          <a:p>
            <a:r>
              <a:rPr lang="ja-JP" altLang="en-US" dirty="0"/>
              <a:t>目的</a:t>
            </a:r>
            <a:endParaRPr lang="en-US" altLang="ja-JP" dirty="0"/>
          </a:p>
          <a:p>
            <a:pPr lvl="1"/>
            <a:r>
              <a:rPr lang="ja-JP" altLang="en-US" dirty="0"/>
              <a:t>サブシステムの出力信号の伝播信号名表示を</a:t>
            </a:r>
            <a:r>
              <a:rPr lang="en-US" altLang="ja-JP" dirty="0"/>
              <a:t>ON</a:t>
            </a:r>
            <a:r>
              <a:rPr lang="ja-JP" altLang="en-US" dirty="0"/>
              <a:t>にします</a:t>
            </a:r>
            <a:endParaRPr lang="en-US" altLang="ja-JP" dirty="0"/>
          </a:p>
          <a:p>
            <a:r>
              <a:rPr lang="ja-JP" altLang="en-US" dirty="0"/>
              <a:t>前提</a:t>
            </a:r>
            <a:endParaRPr lang="en-US" altLang="ja-JP" dirty="0"/>
          </a:p>
          <a:p>
            <a:pPr lvl="1"/>
            <a:r>
              <a:rPr lang="ja-JP" altLang="en-US" dirty="0"/>
              <a:t>サブシステム内部で、出力ポートに接続している信号に名称が設定されていること</a:t>
            </a:r>
            <a:endParaRPr lang="en-US" altLang="ja-JP" dirty="0"/>
          </a:p>
          <a:p>
            <a:r>
              <a:rPr lang="ja-JP" altLang="en-US" dirty="0"/>
              <a:t>ユーティリティの仕様</a:t>
            </a:r>
            <a:endParaRPr lang="en-US" altLang="ja-JP" dirty="0"/>
          </a:p>
          <a:p>
            <a:pPr lvl="1"/>
            <a:r>
              <a:rPr lang="ja-JP" altLang="en-US" dirty="0"/>
              <a:t>サブシステムが再利用可能サブシステムの場合は、伝播信号表示を</a:t>
            </a:r>
            <a:r>
              <a:rPr lang="en-US" altLang="ja-JP" dirty="0"/>
              <a:t>ON</a:t>
            </a:r>
            <a:r>
              <a:rPr lang="ja-JP" altLang="en-US" dirty="0"/>
              <a:t>にしません</a:t>
            </a:r>
            <a:endParaRPr lang="en-US" altLang="ja-JP" dirty="0"/>
          </a:p>
          <a:p>
            <a:pPr lvl="1"/>
            <a:r>
              <a:rPr lang="ja-JP" altLang="en-US" dirty="0"/>
              <a:t>サブシステムがライブラリの場合は、伝播信号表示を</a:t>
            </a:r>
            <a:r>
              <a:rPr lang="en-US" altLang="ja-JP" dirty="0"/>
              <a:t>ON</a:t>
            </a:r>
            <a:r>
              <a:rPr lang="ja-JP" altLang="en-US" dirty="0"/>
              <a:t>にしません</a:t>
            </a:r>
            <a:endParaRPr lang="en-US" altLang="ja-JP" dirty="0"/>
          </a:p>
          <a:p>
            <a:r>
              <a:rPr lang="ja-JP" altLang="en-US" dirty="0"/>
              <a:t>操作手順</a:t>
            </a:r>
            <a:endParaRPr lang="en-US" altLang="ja-JP" dirty="0"/>
          </a:p>
          <a:p>
            <a:pPr marL="915540" lvl="1" indent="-457200">
              <a:buFont typeface="+mj-lt"/>
              <a:buAutoNum type="arabicPeriod"/>
            </a:pPr>
            <a:r>
              <a:rPr lang="ja-JP" altLang="en-US" dirty="0"/>
              <a:t>信号名を設定します </a:t>
            </a:r>
            <a:r>
              <a:rPr lang="en-US" altLang="ja-JP" dirty="0"/>
              <a:t>: </a:t>
            </a:r>
          </a:p>
          <a:p>
            <a:endParaRPr kumimoji="1" lang="ja-JP" altLang="en-US" dirty="0"/>
          </a:p>
        </p:txBody>
      </p:sp>
    </p:spTree>
    <p:extLst>
      <p:ext uri="{BB962C8B-B14F-4D97-AF65-F5344CB8AC3E}">
        <p14:creationId xmlns:p14="http://schemas.microsoft.com/office/powerpoint/2010/main" val="871498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661B2-B038-4796-81A3-6DBC5BCAFA6E}"/>
              </a:ext>
            </a:extLst>
          </p:cNvPr>
          <p:cNvSpPr>
            <a:spLocks noGrp="1"/>
          </p:cNvSpPr>
          <p:nvPr>
            <p:ph type="title"/>
          </p:nvPr>
        </p:nvSpPr>
        <p:spPr/>
        <p:txBody>
          <a:bodyPr/>
          <a:lstStyle/>
          <a:p>
            <a:r>
              <a:rPr lang="en-US" altLang="ja-JP" dirty="0"/>
              <a:t>4. </a:t>
            </a:r>
            <a:r>
              <a:rPr lang="ja-JP" altLang="en-US" dirty="0"/>
              <a:t>サブシステム</a:t>
            </a:r>
            <a:br>
              <a:rPr lang="en-US" altLang="ja-JP" dirty="0"/>
            </a:br>
            <a:r>
              <a:rPr lang="ja-JP" altLang="en-US" dirty="0"/>
              <a:t>操作例</a:t>
            </a:r>
            <a:r>
              <a:rPr lang="en-US" altLang="ja-JP" dirty="0"/>
              <a:t>1: </a:t>
            </a:r>
            <a:r>
              <a:rPr lang="ja-JP" altLang="en-US" dirty="0"/>
              <a:t>通常のサブシステム</a:t>
            </a:r>
            <a:endParaRPr kumimoji="1" lang="ja-JP" altLang="en-US" dirty="0"/>
          </a:p>
        </p:txBody>
      </p:sp>
      <p:sp>
        <p:nvSpPr>
          <p:cNvPr id="3" name="コンテンツ プレースホルダー 2">
            <a:extLst>
              <a:ext uri="{FF2B5EF4-FFF2-40B4-BE49-F238E27FC236}">
                <a16:creationId xmlns:a16="http://schemas.microsoft.com/office/drawing/2014/main" id="{65DD69E2-AFB7-4CB6-A635-9D3148C1517B}"/>
              </a:ext>
            </a:extLst>
          </p:cNvPr>
          <p:cNvSpPr>
            <a:spLocks noGrp="1"/>
          </p:cNvSpPr>
          <p:nvPr>
            <p:ph idx="1"/>
          </p:nvPr>
        </p:nvSpPr>
        <p:spPr>
          <a:xfrm>
            <a:off x="609602" y="1600200"/>
            <a:ext cx="4406278" cy="4648200"/>
          </a:xfrm>
        </p:spPr>
        <p:txBody>
          <a:bodyPr/>
          <a:lstStyle/>
          <a:p>
            <a:pPr marL="457200" indent="-457200">
              <a:buFont typeface="+mj-lt"/>
              <a:buAutoNum type="arabicPeriod"/>
            </a:pPr>
            <a:r>
              <a:rPr kumimoji="1" lang="ja-JP" altLang="en-US" dirty="0"/>
              <a:t>サブシステム内部に信号名が設定されているサブシステムを右クリックし「</a:t>
            </a:r>
            <a:r>
              <a:rPr kumimoji="1" lang="en-US" altLang="ja-JP" dirty="0"/>
              <a:t>1. Custom Set Propagated Signal: </a:t>
            </a:r>
            <a:r>
              <a:rPr kumimoji="1" lang="ja-JP" altLang="en-US" dirty="0"/>
              <a:t>伝播信号名を表示する」を選択します</a:t>
            </a:r>
            <a:endParaRPr kumimoji="1" lang="en-US" altLang="ja-JP" dirty="0"/>
          </a:p>
          <a:p>
            <a:pPr marL="457200" indent="-457200">
              <a:buFont typeface="+mj-lt"/>
              <a:buAutoNum type="arabicPeriod"/>
            </a:pPr>
            <a:r>
              <a:rPr lang="ja-JP" altLang="en-US" dirty="0"/>
              <a:t>サブシステムの出力信号の伝播信号表示が</a:t>
            </a:r>
            <a:r>
              <a:rPr lang="en-US" altLang="ja-JP" dirty="0"/>
              <a:t>ON</a:t>
            </a:r>
            <a:r>
              <a:rPr lang="ja-JP" altLang="en-US" dirty="0"/>
              <a:t>になります</a:t>
            </a:r>
            <a:endParaRPr kumimoji="1" lang="ja-JP" altLang="en-US" dirty="0"/>
          </a:p>
        </p:txBody>
      </p:sp>
      <p:pic>
        <p:nvPicPr>
          <p:cNvPr id="4" name="図 3">
            <a:extLst>
              <a:ext uri="{FF2B5EF4-FFF2-40B4-BE49-F238E27FC236}">
                <a16:creationId xmlns:a16="http://schemas.microsoft.com/office/drawing/2014/main" id="{BCA9D1D3-B240-4524-907E-2E52A10269E8}"/>
              </a:ext>
            </a:extLst>
          </p:cNvPr>
          <p:cNvPicPr>
            <a:picLocks noChangeAspect="1"/>
          </p:cNvPicPr>
          <p:nvPr/>
        </p:nvPicPr>
        <p:blipFill>
          <a:blip r:embed="rId2"/>
          <a:stretch>
            <a:fillRect/>
          </a:stretch>
        </p:blipFill>
        <p:spPr>
          <a:xfrm>
            <a:off x="5087888" y="438696"/>
            <a:ext cx="1475455" cy="2564087"/>
          </a:xfrm>
          <a:prstGeom prst="rect">
            <a:avLst/>
          </a:prstGeom>
        </p:spPr>
        <p:style>
          <a:lnRef idx="2">
            <a:schemeClr val="dk1"/>
          </a:lnRef>
          <a:fillRef idx="1">
            <a:schemeClr val="lt1"/>
          </a:fillRef>
          <a:effectRef idx="0">
            <a:schemeClr val="dk1"/>
          </a:effectRef>
          <a:fontRef idx="minor">
            <a:schemeClr val="dk1"/>
          </a:fontRef>
        </p:style>
      </p:pic>
      <p:pic>
        <p:nvPicPr>
          <p:cNvPr id="5" name="図 4">
            <a:extLst>
              <a:ext uri="{FF2B5EF4-FFF2-40B4-BE49-F238E27FC236}">
                <a16:creationId xmlns:a16="http://schemas.microsoft.com/office/drawing/2014/main" id="{7C1B0DA3-E7ED-46B8-AA51-4EE08B0380DC}"/>
              </a:ext>
            </a:extLst>
          </p:cNvPr>
          <p:cNvPicPr>
            <a:picLocks noChangeAspect="1"/>
          </p:cNvPicPr>
          <p:nvPr/>
        </p:nvPicPr>
        <p:blipFill>
          <a:blip r:embed="rId3"/>
          <a:stretch>
            <a:fillRect/>
          </a:stretch>
        </p:blipFill>
        <p:spPr>
          <a:xfrm>
            <a:off x="6829170" y="457200"/>
            <a:ext cx="5167238" cy="2846487"/>
          </a:xfrm>
          <a:prstGeom prst="rect">
            <a:avLst/>
          </a:prstGeom>
        </p:spPr>
        <p:style>
          <a:lnRef idx="2">
            <a:schemeClr val="dk1"/>
          </a:lnRef>
          <a:fillRef idx="1">
            <a:schemeClr val="lt1"/>
          </a:fillRef>
          <a:effectRef idx="0">
            <a:schemeClr val="dk1"/>
          </a:effectRef>
          <a:fontRef idx="minor">
            <a:schemeClr val="dk1"/>
          </a:fontRef>
        </p:style>
      </p:pic>
      <p:cxnSp>
        <p:nvCxnSpPr>
          <p:cNvPr id="7" name="直線矢印コネクタ 6">
            <a:extLst>
              <a:ext uri="{FF2B5EF4-FFF2-40B4-BE49-F238E27FC236}">
                <a16:creationId xmlns:a16="http://schemas.microsoft.com/office/drawing/2014/main" id="{71496CCB-79D7-48F2-9873-BBC1E5E53393}"/>
              </a:ext>
            </a:extLst>
          </p:cNvPr>
          <p:cNvCxnSpPr>
            <a:cxnSpLocks/>
          </p:cNvCxnSpPr>
          <p:nvPr/>
        </p:nvCxnSpPr>
        <p:spPr>
          <a:xfrm flipH="1" flipV="1">
            <a:off x="6211964" y="2060848"/>
            <a:ext cx="1252188"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F578ADBA-FEFF-4467-A0BC-61C247E2B644}"/>
              </a:ext>
            </a:extLst>
          </p:cNvPr>
          <p:cNvPicPr>
            <a:picLocks noChangeAspect="1"/>
          </p:cNvPicPr>
          <p:nvPr/>
        </p:nvPicPr>
        <p:blipFill>
          <a:blip r:embed="rId4"/>
          <a:stretch>
            <a:fillRect/>
          </a:stretch>
        </p:blipFill>
        <p:spPr>
          <a:xfrm>
            <a:off x="6838058" y="3461441"/>
            <a:ext cx="1922238" cy="3228307"/>
          </a:xfrm>
          <a:prstGeom prst="rect">
            <a:avLst/>
          </a:prstGeom>
        </p:spPr>
        <p:style>
          <a:lnRef idx="2">
            <a:schemeClr val="dk1"/>
          </a:lnRef>
          <a:fillRef idx="1">
            <a:schemeClr val="lt1"/>
          </a:fillRef>
          <a:effectRef idx="0">
            <a:schemeClr val="dk1"/>
          </a:effectRef>
          <a:fontRef idx="minor">
            <a:schemeClr val="dk1"/>
          </a:fontRef>
        </p:style>
      </p:pic>
      <p:sp>
        <p:nvSpPr>
          <p:cNvPr id="10" name="正方形/長方形 9">
            <a:extLst>
              <a:ext uri="{FF2B5EF4-FFF2-40B4-BE49-F238E27FC236}">
                <a16:creationId xmlns:a16="http://schemas.microsoft.com/office/drawing/2014/main" id="{004E216F-2109-4259-A9E5-39FAFF931D3B}"/>
              </a:ext>
            </a:extLst>
          </p:cNvPr>
          <p:cNvSpPr/>
          <p:nvPr/>
        </p:nvSpPr>
        <p:spPr>
          <a:xfrm>
            <a:off x="7752184" y="3861048"/>
            <a:ext cx="360040" cy="2376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Arial" pitchFamily="34" charset="0"/>
              <a:cs typeface="Arial" pitchFamily="34" charset="0"/>
            </a:endParaRPr>
          </a:p>
        </p:txBody>
      </p:sp>
    </p:spTree>
    <p:extLst>
      <p:ext uri="{BB962C8B-B14F-4D97-AF65-F5344CB8AC3E}">
        <p14:creationId xmlns:p14="http://schemas.microsoft.com/office/powerpoint/2010/main" val="233390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0DF89-4A3E-47DA-BC06-0283F67F05DD}"/>
              </a:ext>
            </a:extLst>
          </p:cNvPr>
          <p:cNvSpPr>
            <a:spLocks noGrp="1"/>
          </p:cNvSpPr>
          <p:nvPr>
            <p:ph type="title"/>
          </p:nvPr>
        </p:nvSpPr>
        <p:spPr/>
        <p:txBody>
          <a:bodyPr/>
          <a:lstStyle/>
          <a:p>
            <a:r>
              <a:rPr lang="en-US" altLang="ja-JP" dirty="0"/>
              <a:t>4. </a:t>
            </a:r>
            <a:r>
              <a:rPr lang="ja-JP" altLang="en-US" dirty="0"/>
              <a:t>サブシステム</a:t>
            </a:r>
            <a:br>
              <a:rPr lang="en-US" altLang="ja-JP" dirty="0"/>
            </a:br>
            <a:r>
              <a:rPr lang="ja-JP" altLang="en-US" dirty="0"/>
              <a:t>操作例</a:t>
            </a:r>
            <a:r>
              <a:rPr lang="en-US" altLang="ja-JP" dirty="0"/>
              <a:t>2: </a:t>
            </a:r>
            <a:r>
              <a:rPr lang="ja-JP" altLang="en-US" dirty="0"/>
              <a:t>再利用可能サブシステムまたはライブラリの場合</a:t>
            </a:r>
            <a:endParaRPr kumimoji="1" lang="ja-JP" altLang="en-US" dirty="0"/>
          </a:p>
        </p:txBody>
      </p:sp>
      <p:sp>
        <p:nvSpPr>
          <p:cNvPr id="3" name="コンテンツ プレースホルダー 2">
            <a:extLst>
              <a:ext uri="{FF2B5EF4-FFF2-40B4-BE49-F238E27FC236}">
                <a16:creationId xmlns:a16="http://schemas.microsoft.com/office/drawing/2014/main" id="{48467BB6-5EDD-4D8C-B4F5-A5C2F1711D50}"/>
              </a:ext>
            </a:extLst>
          </p:cNvPr>
          <p:cNvSpPr>
            <a:spLocks noGrp="1"/>
          </p:cNvSpPr>
          <p:nvPr>
            <p:ph idx="1"/>
          </p:nvPr>
        </p:nvSpPr>
        <p:spPr>
          <a:xfrm>
            <a:off x="609602" y="1600200"/>
            <a:ext cx="6350494" cy="4648200"/>
          </a:xfrm>
        </p:spPr>
        <p:txBody>
          <a:bodyPr/>
          <a:lstStyle/>
          <a:p>
            <a:pPr marL="457200" indent="-457200">
              <a:buFont typeface="+mj-lt"/>
              <a:buAutoNum type="arabicPeriod"/>
            </a:pPr>
            <a:r>
              <a:rPr lang="ja-JP" altLang="en-US" dirty="0"/>
              <a:t>サブシステム内部に信号名が設定されているサブシステムを右クリックし「</a:t>
            </a:r>
            <a:r>
              <a:rPr lang="en-US" altLang="ja-JP" dirty="0"/>
              <a:t>1. Custom Set Propagated Signal: </a:t>
            </a:r>
            <a:r>
              <a:rPr lang="ja-JP" altLang="en-US" dirty="0"/>
              <a:t>伝播信号名を表示する」を選択します</a:t>
            </a:r>
            <a:endParaRPr lang="en-US" altLang="ja-JP" dirty="0"/>
          </a:p>
          <a:p>
            <a:pPr marL="457200" indent="-457200">
              <a:buFont typeface="+mj-lt"/>
              <a:buAutoNum type="arabicPeriod"/>
            </a:pPr>
            <a:r>
              <a:rPr lang="ja-JP" altLang="en-US" dirty="0"/>
              <a:t>何れの場合も設定は出来ません。右のような警告メッセージを出力して終了となります</a:t>
            </a:r>
          </a:p>
        </p:txBody>
      </p:sp>
      <p:pic>
        <p:nvPicPr>
          <p:cNvPr id="4" name="図 3">
            <a:extLst>
              <a:ext uri="{FF2B5EF4-FFF2-40B4-BE49-F238E27FC236}">
                <a16:creationId xmlns:a16="http://schemas.microsoft.com/office/drawing/2014/main" id="{9E432F18-A6B0-42CB-9A2F-EC636A8E2EDF}"/>
              </a:ext>
            </a:extLst>
          </p:cNvPr>
          <p:cNvPicPr>
            <a:picLocks noChangeAspect="1"/>
          </p:cNvPicPr>
          <p:nvPr/>
        </p:nvPicPr>
        <p:blipFill>
          <a:blip r:embed="rId2"/>
          <a:stretch>
            <a:fillRect/>
          </a:stretch>
        </p:blipFill>
        <p:spPr>
          <a:xfrm>
            <a:off x="7176120" y="1700808"/>
            <a:ext cx="4752528" cy="129925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4346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 </a:t>
            </a:r>
            <a:r>
              <a:rPr lang="ja-JP" altLang="en-US" dirty="0"/>
              <a:t>目次</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ja-JP" altLang="en-US" dirty="0"/>
              <a:t>本ユーティリティの目的</a:t>
            </a:r>
            <a:endParaRPr lang="en-US" altLang="ja-JP" dirty="0"/>
          </a:p>
          <a:p>
            <a:pPr marL="457200" indent="-457200">
              <a:buFont typeface="+mj-lt"/>
              <a:buAutoNum type="arabicPeriod"/>
            </a:pPr>
            <a:r>
              <a:rPr lang="ja-JP" altLang="en-US" dirty="0"/>
              <a:t>サブシステム内の入力ポート</a:t>
            </a:r>
            <a:endParaRPr lang="en-US" altLang="ja-JP" dirty="0"/>
          </a:p>
          <a:p>
            <a:pPr marL="457200" indent="-457200">
              <a:buFont typeface="+mj-lt"/>
              <a:buAutoNum type="arabicPeriod"/>
            </a:pPr>
            <a:r>
              <a:rPr lang="ja-JP" altLang="en-US" dirty="0"/>
              <a:t>出力ポート</a:t>
            </a:r>
            <a:endParaRPr lang="en-US" altLang="ja-JP" dirty="0"/>
          </a:p>
          <a:p>
            <a:pPr marL="457200" indent="-457200">
              <a:buFont typeface="+mj-lt"/>
              <a:buAutoNum type="arabicPeriod"/>
            </a:pPr>
            <a:r>
              <a:rPr lang="ja-JP" altLang="en-US" dirty="0"/>
              <a:t>サブシステム</a:t>
            </a:r>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00C62-38A5-435E-80B8-BAEFD8C6B354}"/>
              </a:ext>
            </a:extLst>
          </p:cNvPr>
          <p:cNvSpPr>
            <a:spLocks noGrp="1"/>
          </p:cNvSpPr>
          <p:nvPr>
            <p:ph type="title"/>
          </p:nvPr>
        </p:nvSpPr>
        <p:spPr/>
        <p:txBody>
          <a:bodyPr/>
          <a:lstStyle/>
          <a:p>
            <a:r>
              <a:rPr kumimoji="1" lang="en-US" altLang="ja-JP" dirty="0"/>
              <a:t>1. </a:t>
            </a:r>
            <a:r>
              <a:rPr lang="ja-JP" altLang="en-US" dirty="0"/>
              <a:t>本ユーティリティの目的</a:t>
            </a:r>
            <a:br>
              <a:rPr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F6166B8C-1ACA-47FF-8603-C276A6744DA4}"/>
              </a:ext>
            </a:extLst>
          </p:cNvPr>
          <p:cNvSpPr>
            <a:spLocks noGrp="1"/>
          </p:cNvSpPr>
          <p:nvPr>
            <p:ph idx="1"/>
          </p:nvPr>
        </p:nvSpPr>
        <p:spPr/>
        <p:txBody>
          <a:bodyPr/>
          <a:lstStyle/>
          <a:p>
            <a:r>
              <a:rPr kumimoji="1" lang="en-US" altLang="ja-JP" dirty="0"/>
              <a:t>Simulink</a:t>
            </a:r>
            <a:r>
              <a:rPr kumimoji="1" lang="ja-JP" altLang="en-US" dirty="0"/>
              <a:t>の階層をまたぐ場合において、入出力ポート名、伝播信号名の表示設定をマウスで選択した範囲のブロックを対象に、コンテキストメニューから設定を行うためのユーティリティです</a:t>
            </a:r>
            <a:endParaRPr kumimoji="1" lang="en-US" altLang="ja-JP" dirty="0"/>
          </a:p>
        </p:txBody>
      </p:sp>
    </p:spTree>
    <p:extLst>
      <p:ext uri="{BB962C8B-B14F-4D97-AF65-F5344CB8AC3E}">
        <p14:creationId xmlns:p14="http://schemas.microsoft.com/office/powerpoint/2010/main" val="58159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44B2C-26BB-4241-BFA8-F579C0C76365}"/>
              </a:ext>
            </a:extLst>
          </p:cNvPr>
          <p:cNvSpPr>
            <a:spLocks noGrp="1"/>
          </p:cNvSpPr>
          <p:nvPr>
            <p:ph type="title"/>
          </p:nvPr>
        </p:nvSpPr>
        <p:spPr/>
        <p:txBody>
          <a:bodyPr/>
          <a:lstStyle/>
          <a:p>
            <a:r>
              <a:rPr kumimoji="1" lang="en-US" altLang="ja-JP" dirty="0"/>
              <a:t>2. </a:t>
            </a:r>
            <a:r>
              <a:rPr lang="ja-JP" altLang="en-US" dirty="0"/>
              <a:t>サブシステム内の入力ポート</a:t>
            </a:r>
            <a:endParaRPr kumimoji="1" lang="ja-JP" altLang="en-US" dirty="0"/>
          </a:p>
        </p:txBody>
      </p:sp>
      <p:sp>
        <p:nvSpPr>
          <p:cNvPr id="3" name="コンテンツ プレースホルダー 2">
            <a:extLst>
              <a:ext uri="{FF2B5EF4-FFF2-40B4-BE49-F238E27FC236}">
                <a16:creationId xmlns:a16="http://schemas.microsoft.com/office/drawing/2014/main" id="{0C4F4BB8-B223-4E44-9D4B-DE3B3F85CE9E}"/>
              </a:ext>
            </a:extLst>
          </p:cNvPr>
          <p:cNvSpPr>
            <a:spLocks noGrp="1"/>
          </p:cNvSpPr>
          <p:nvPr>
            <p:ph idx="1"/>
          </p:nvPr>
        </p:nvSpPr>
        <p:spPr>
          <a:xfrm>
            <a:off x="609602" y="1600200"/>
            <a:ext cx="10769600" cy="4648200"/>
          </a:xfrm>
        </p:spPr>
        <p:txBody>
          <a:bodyPr/>
          <a:lstStyle/>
          <a:p>
            <a:r>
              <a:rPr lang="ja-JP" altLang="en-US" dirty="0"/>
              <a:t>目的</a:t>
            </a:r>
            <a:endParaRPr lang="en-US" altLang="ja-JP" dirty="0"/>
          </a:p>
          <a:p>
            <a:pPr lvl="1"/>
            <a:r>
              <a:rPr kumimoji="1" lang="ja-JP" altLang="en-US" dirty="0"/>
              <a:t>上位階層からの伝播信号名と同じ名称を入力ポートに設定します</a:t>
            </a:r>
            <a:endParaRPr kumimoji="1" lang="en-US" altLang="ja-JP" dirty="0"/>
          </a:p>
          <a:p>
            <a:r>
              <a:rPr lang="ja-JP" altLang="en-US" dirty="0"/>
              <a:t>前提</a:t>
            </a:r>
            <a:endParaRPr lang="en-US" altLang="ja-JP" dirty="0"/>
          </a:p>
          <a:p>
            <a:pPr lvl="1"/>
            <a:r>
              <a:rPr lang="ja-JP" altLang="en-US" dirty="0"/>
              <a:t>上位階層で接続している信号に信号名が設定されていること</a:t>
            </a:r>
            <a:endParaRPr lang="en-US" altLang="ja-JP" dirty="0"/>
          </a:p>
          <a:p>
            <a:r>
              <a:rPr lang="ja-JP" altLang="en-US" dirty="0"/>
              <a:t>ユーティリティの仕様</a:t>
            </a:r>
            <a:endParaRPr lang="en-US" altLang="ja-JP" dirty="0"/>
          </a:p>
          <a:p>
            <a:pPr lvl="1"/>
            <a:r>
              <a:rPr lang="ja-JP" altLang="en-US" dirty="0"/>
              <a:t>サブシステム内の入力ポートに対して、伝播信号名の名称を入力ポートに設定します</a:t>
            </a:r>
            <a:endParaRPr lang="en-US" altLang="ja-JP" dirty="0"/>
          </a:p>
          <a:p>
            <a:pPr lvl="1"/>
            <a:r>
              <a:rPr lang="ja-JP" altLang="en-US" dirty="0"/>
              <a:t>本ユーティリティは「伝播信号の表示」と「ポート名設定」の</a:t>
            </a:r>
            <a:r>
              <a:rPr lang="en-US" altLang="ja-JP" dirty="0"/>
              <a:t>2</a:t>
            </a:r>
            <a:r>
              <a:rPr lang="ja-JP" altLang="en-US" dirty="0"/>
              <a:t>段階の操作で実行します</a:t>
            </a:r>
            <a:endParaRPr lang="en-US" altLang="ja-JP" dirty="0"/>
          </a:p>
          <a:p>
            <a:pPr lvl="1"/>
            <a:r>
              <a:rPr lang="ja-JP" altLang="en-US" dirty="0"/>
              <a:t>再利用可能サブシステム内部の入力ポートは対象外です </a:t>
            </a:r>
            <a:r>
              <a:rPr lang="en-US" altLang="ja-JP" dirty="0"/>
              <a:t>(</a:t>
            </a:r>
            <a:r>
              <a:rPr lang="ja-JP" altLang="en-US" dirty="0"/>
              <a:t>設定不可</a:t>
            </a:r>
            <a:r>
              <a:rPr lang="en-US" altLang="ja-JP" dirty="0"/>
              <a:t>)</a:t>
            </a:r>
          </a:p>
          <a:p>
            <a:r>
              <a:rPr lang="ja-JP" altLang="en-US" dirty="0"/>
              <a:t>操作手順</a:t>
            </a:r>
            <a:endParaRPr lang="en-US" altLang="ja-JP" dirty="0"/>
          </a:p>
          <a:p>
            <a:pPr marL="915540" lvl="1" indent="-457200">
              <a:buFont typeface="+mj-lt"/>
              <a:buAutoNum type="arabicPeriod"/>
            </a:pPr>
            <a:r>
              <a:rPr kumimoji="1" lang="ja-JP" altLang="en-US" dirty="0"/>
              <a:t>伝播信号を</a:t>
            </a:r>
            <a:r>
              <a:rPr kumimoji="1" lang="en-US" altLang="ja-JP" dirty="0"/>
              <a:t>ON</a:t>
            </a:r>
            <a:r>
              <a:rPr kumimoji="1" lang="ja-JP" altLang="en-US" dirty="0"/>
              <a:t>にします </a:t>
            </a:r>
            <a:r>
              <a:rPr kumimoji="1" lang="en-US" altLang="ja-JP" dirty="0"/>
              <a:t>:</a:t>
            </a:r>
          </a:p>
          <a:p>
            <a:pPr marL="915540" lvl="1" indent="-457200">
              <a:buFont typeface="+mj-lt"/>
              <a:buAutoNum type="arabicPeriod"/>
            </a:pPr>
            <a:r>
              <a:rPr kumimoji="1" lang="ja-JP" altLang="en-US" dirty="0"/>
              <a:t>信号名を設定します </a:t>
            </a:r>
            <a:r>
              <a:rPr kumimoji="1" lang="en-US" altLang="ja-JP" dirty="0"/>
              <a:t>: </a:t>
            </a:r>
          </a:p>
          <a:p>
            <a:pPr marL="915540" lvl="1" indent="-457200">
              <a:buFont typeface="+mj-lt"/>
              <a:buAutoNum type="arabicPeriod"/>
            </a:pPr>
            <a:endParaRPr kumimoji="1" lang="ja-JP" altLang="en-US" dirty="0"/>
          </a:p>
        </p:txBody>
      </p:sp>
      <p:pic>
        <p:nvPicPr>
          <p:cNvPr id="4" name="図 3">
            <a:extLst>
              <a:ext uri="{FF2B5EF4-FFF2-40B4-BE49-F238E27FC236}">
                <a16:creationId xmlns:a16="http://schemas.microsoft.com/office/drawing/2014/main" id="{08D8C618-E47E-4ECB-BB62-6CA5505A490B}"/>
              </a:ext>
            </a:extLst>
          </p:cNvPr>
          <p:cNvPicPr>
            <a:picLocks noChangeAspect="1"/>
          </p:cNvPicPr>
          <p:nvPr/>
        </p:nvPicPr>
        <p:blipFill>
          <a:blip r:embed="rId2"/>
          <a:stretch>
            <a:fillRect/>
          </a:stretch>
        </p:blipFill>
        <p:spPr>
          <a:xfrm>
            <a:off x="4223792" y="5229200"/>
            <a:ext cx="5146946" cy="353089"/>
          </a:xfrm>
          <a:prstGeom prst="rect">
            <a:avLst/>
          </a:prstGeom>
        </p:spPr>
        <p:style>
          <a:lnRef idx="2">
            <a:schemeClr val="dk1"/>
          </a:lnRef>
          <a:fillRef idx="1">
            <a:schemeClr val="lt1"/>
          </a:fillRef>
          <a:effectRef idx="0">
            <a:schemeClr val="dk1"/>
          </a:effectRef>
          <a:fontRef idx="minor">
            <a:schemeClr val="dk1"/>
          </a:fontRef>
        </p:style>
      </p:pic>
      <p:pic>
        <p:nvPicPr>
          <p:cNvPr id="6" name="図 5">
            <a:extLst>
              <a:ext uri="{FF2B5EF4-FFF2-40B4-BE49-F238E27FC236}">
                <a16:creationId xmlns:a16="http://schemas.microsoft.com/office/drawing/2014/main" id="{B98CC10F-E221-4818-80DE-60271A2E4BAE}"/>
              </a:ext>
            </a:extLst>
          </p:cNvPr>
          <p:cNvPicPr>
            <a:picLocks noChangeAspect="1"/>
          </p:cNvPicPr>
          <p:nvPr/>
        </p:nvPicPr>
        <p:blipFill>
          <a:blip r:embed="rId3"/>
          <a:stretch>
            <a:fillRect/>
          </a:stretch>
        </p:blipFill>
        <p:spPr>
          <a:xfrm>
            <a:off x="4223792" y="5650032"/>
            <a:ext cx="5146946" cy="3051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4901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9B2A7-A00F-4507-9323-26D3020A7E25}"/>
              </a:ext>
            </a:extLst>
          </p:cNvPr>
          <p:cNvSpPr>
            <a:spLocks noGrp="1"/>
          </p:cNvSpPr>
          <p:nvPr>
            <p:ph type="title"/>
          </p:nvPr>
        </p:nvSpPr>
        <p:spPr/>
        <p:txBody>
          <a:bodyPr/>
          <a:lstStyle/>
          <a:p>
            <a:r>
              <a:rPr lang="en-US" altLang="ja-JP" dirty="0"/>
              <a:t>2. </a:t>
            </a:r>
            <a:r>
              <a:rPr lang="ja-JP" altLang="en-US" dirty="0"/>
              <a:t>サブシステム内の入力ポート</a:t>
            </a:r>
            <a:br>
              <a:rPr lang="en-US" altLang="ja-JP" dirty="0"/>
            </a:br>
            <a:r>
              <a:rPr lang="ja-JP" altLang="en-US" dirty="0"/>
              <a:t>操作例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3E34A83E-AA42-4A12-B956-C56EF9DF77E1}"/>
              </a:ext>
            </a:extLst>
          </p:cNvPr>
          <p:cNvSpPr>
            <a:spLocks noGrp="1"/>
          </p:cNvSpPr>
          <p:nvPr>
            <p:ph idx="1"/>
          </p:nvPr>
        </p:nvSpPr>
        <p:spPr/>
        <p:txBody>
          <a:bodyPr/>
          <a:lstStyle/>
          <a:p>
            <a:pPr marL="457200" indent="-457200">
              <a:buFont typeface="+mj-lt"/>
              <a:buAutoNum type="arabicPeriod"/>
            </a:pPr>
            <a:r>
              <a:rPr kumimoji="1" lang="ja-JP" altLang="en-US" dirty="0"/>
              <a:t>最上位階層に信号名</a:t>
            </a:r>
            <a:r>
              <a:rPr kumimoji="1" lang="en-US" altLang="ja-JP" dirty="0"/>
              <a:t>AAA</a:t>
            </a:r>
            <a:r>
              <a:rPr kumimoji="1" lang="ja-JP" altLang="en-US" dirty="0"/>
              <a:t>を設定します</a:t>
            </a:r>
            <a:endParaRPr kumimoji="1" lang="en-US" altLang="ja-JP" dirty="0"/>
          </a:p>
          <a:p>
            <a:pPr marL="457200" indent="-457200">
              <a:buFont typeface="+mj-lt"/>
              <a:buAutoNum type="arabicPeriod"/>
            </a:pPr>
            <a:endParaRPr lang="en-US" altLang="ja-JP" dirty="0"/>
          </a:p>
          <a:p>
            <a:pPr marL="457200" indent="-457200">
              <a:buFont typeface="+mj-lt"/>
              <a:buAutoNum type="arabicPeriod"/>
            </a:pPr>
            <a:endParaRPr kumimoji="1" lang="en-US" altLang="ja-JP" dirty="0"/>
          </a:p>
          <a:p>
            <a:pPr marL="457200" indent="-457200">
              <a:buFont typeface="+mj-lt"/>
              <a:buAutoNum type="arabicPeriod"/>
            </a:pPr>
            <a:endParaRPr lang="en-US" altLang="ja-JP" dirty="0"/>
          </a:p>
          <a:p>
            <a:pPr marL="457200" indent="-457200">
              <a:buFont typeface="+mj-lt"/>
              <a:buAutoNum type="arabicPeriod"/>
            </a:pPr>
            <a:endParaRPr kumimoji="1" lang="en-US" altLang="ja-JP" dirty="0"/>
          </a:p>
          <a:p>
            <a:pPr marL="457200" indent="-457200">
              <a:buFont typeface="+mj-lt"/>
              <a:buAutoNum type="arabicPeriod"/>
            </a:pPr>
            <a:r>
              <a:rPr lang="ja-JP" altLang="en-US" dirty="0"/>
              <a:t>第</a:t>
            </a:r>
            <a:r>
              <a:rPr lang="en-US" altLang="ja-JP" dirty="0"/>
              <a:t>2</a:t>
            </a:r>
            <a:r>
              <a:rPr lang="ja-JP" altLang="en-US" dirty="0"/>
              <a:t>階層の入力ポートを右クリックします</a:t>
            </a:r>
            <a:endParaRPr lang="en-US" altLang="ja-JP" dirty="0"/>
          </a:p>
        </p:txBody>
      </p:sp>
      <p:pic>
        <p:nvPicPr>
          <p:cNvPr id="4" name="図 3">
            <a:extLst>
              <a:ext uri="{FF2B5EF4-FFF2-40B4-BE49-F238E27FC236}">
                <a16:creationId xmlns:a16="http://schemas.microsoft.com/office/drawing/2014/main" id="{A70418BC-B370-48FE-9783-B6C0612E77C1}"/>
              </a:ext>
            </a:extLst>
          </p:cNvPr>
          <p:cNvPicPr>
            <a:picLocks noChangeAspect="1"/>
          </p:cNvPicPr>
          <p:nvPr/>
        </p:nvPicPr>
        <p:blipFill>
          <a:blip r:embed="rId2"/>
          <a:stretch>
            <a:fillRect/>
          </a:stretch>
        </p:blipFill>
        <p:spPr>
          <a:xfrm>
            <a:off x="7853156" y="1575318"/>
            <a:ext cx="4095750" cy="2238375"/>
          </a:xfrm>
          <a:prstGeom prst="rect">
            <a:avLst/>
          </a:prstGeom>
        </p:spPr>
        <p:style>
          <a:lnRef idx="2">
            <a:schemeClr val="dk1"/>
          </a:lnRef>
          <a:fillRef idx="1">
            <a:schemeClr val="lt1"/>
          </a:fillRef>
          <a:effectRef idx="0">
            <a:schemeClr val="dk1"/>
          </a:effectRef>
          <a:fontRef idx="minor">
            <a:schemeClr val="dk1"/>
          </a:fontRef>
        </p:style>
      </p:pic>
      <p:pic>
        <p:nvPicPr>
          <p:cNvPr id="6" name="図 5">
            <a:extLst>
              <a:ext uri="{FF2B5EF4-FFF2-40B4-BE49-F238E27FC236}">
                <a16:creationId xmlns:a16="http://schemas.microsoft.com/office/drawing/2014/main" id="{7E5E2509-7E7F-46B7-8E75-5EE317ADDD04}"/>
              </a:ext>
            </a:extLst>
          </p:cNvPr>
          <p:cNvPicPr>
            <a:picLocks noChangeAspect="1"/>
          </p:cNvPicPr>
          <p:nvPr/>
        </p:nvPicPr>
        <p:blipFill>
          <a:blip r:embed="rId3"/>
          <a:stretch>
            <a:fillRect/>
          </a:stretch>
        </p:blipFill>
        <p:spPr>
          <a:xfrm>
            <a:off x="5912499" y="4365104"/>
            <a:ext cx="6045116" cy="18002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2663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CC309-3ADD-4B19-8181-F010472DDE6B}"/>
              </a:ext>
            </a:extLst>
          </p:cNvPr>
          <p:cNvSpPr>
            <a:spLocks noGrp="1"/>
          </p:cNvSpPr>
          <p:nvPr>
            <p:ph type="title"/>
          </p:nvPr>
        </p:nvSpPr>
        <p:spPr/>
        <p:txBody>
          <a:bodyPr/>
          <a:lstStyle/>
          <a:p>
            <a:r>
              <a:rPr lang="en-US" altLang="ja-JP" dirty="0"/>
              <a:t>2. </a:t>
            </a:r>
            <a:r>
              <a:rPr lang="ja-JP" altLang="en-US" dirty="0"/>
              <a:t>サブシステム内の入力ポート</a:t>
            </a:r>
            <a:br>
              <a:rPr lang="en-US" altLang="ja-JP" dirty="0"/>
            </a:br>
            <a:r>
              <a:rPr lang="ja-JP" altLang="en-US" dirty="0"/>
              <a:t>操作例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A05BF365-E06C-4C65-93F9-DE1A57F41BD0}"/>
              </a:ext>
            </a:extLst>
          </p:cNvPr>
          <p:cNvSpPr>
            <a:spLocks noGrp="1"/>
          </p:cNvSpPr>
          <p:nvPr>
            <p:ph idx="1"/>
          </p:nvPr>
        </p:nvSpPr>
        <p:spPr/>
        <p:txBody>
          <a:bodyPr/>
          <a:lstStyle/>
          <a:p>
            <a:pPr marL="457200" indent="-457200">
              <a:buFont typeface="+mj-lt"/>
              <a:buAutoNum type="arabicPeriod" startAt="3"/>
            </a:pPr>
            <a:r>
              <a:rPr kumimoji="1" lang="ja-JP" altLang="en-US" dirty="0"/>
              <a:t>「</a:t>
            </a:r>
            <a:r>
              <a:rPr kumimoji="1" lang="en-US" altLang="ja-JP" dirty="0"/>
              <a:t>1.Custom Set Propagated Signal : </a:t>
            </a:r>
            <a:r>
              <a:rPr kumimoji="1" lang="ja-JP" altLang="en-US" dirty="0"/>
              <a:t>伝播信号名を表示する」 を選択します</a:t>
            </a:r>
            <a:endParaRPr kumimoji="1" lang="en-US" altLang="ja-JP" dirty="0"/>
          </a:p>
          <a:p>
            <a:pPr marL="743947" lvl="1" indent="-342900"/>
            <a:r>
              <a:rPr lang="ja-JP" altLang="en-US" dirty="0"/>
              <a:t>伝播信号名 </a:t>
            </a:r>
            <a:r>
              <a:rPr lang="en-US" altLang="ja-JP" dirty="0"/>
              <a:t>&lt;AAA&gt; </a:t>
            </a:r>
            <a:r>
              <a:rPr lang="ja-JP" altLang="en-US" dirty="0"/>
              <a:t>が設定されます</a:t>
            </a:r>
            <a:endParaRPr lang="en-US" altLang="ja-JP" dirty="0"/>
          </a:p>
          <a:p>
            <a:pPr marL="743947" lvl="1" indent="-342900"/>
            <a:r>
              <a:rPr lang="ja-JP" altLang="en-US" dirty="0"/>
              <a:t>この段階で、「</a:t>
            </a:r>
            <a:r>
              <a:rPr lang="en-US" altLang="ja-JP" dirty="0"/>
              <a:t>2 Custom Inport : Inport</a:t>
            </a:r>
            <a:r>
              <a:rPr lang="ja-JP" altLang="en-US" dirty="0"/>
              <a:t>ブロック名を伝播信号名に設定する」 を選択しても </a:t>
            </a:r>
            <a:r>
              <a:rPr lang="en-US" altLang="ja-JP" dirty="0"/>
              <a:t>Inport</a:t>
            </a:r>
            <a:r>
              <a:rPr lang="ja-JP" altLang="en-US" dirty="0"/>
              <a:t>ブロックに接続している信号線に伝播信号名が無いため、ブロック名は設定出来ません</a:t>
            </a:r>
            <a:endParaRPr lang="en-US" altLang="ja-JP" dirty="0"/>
          </a:p>
          <a:p>
            <a:pPr marL="0" indent="0">
              <a:buNone/>
            </a:pPr>
            <a:endParaRPr kumimoji="1" lang="en-US" altLang="ja-JP" dirty="0"/>
          </a:p>
          <a:p>
            <a:pPr marL="457200" indent="-457200">
              <a:buFont typeface="+mj-lt"/>
              <a:buAutoNum type="arabicPeriod" startAt="3"/>
            </a:pPr>
            <a:endParaRPr lang="en-US" altLang="ja-JP" dirty="0"/>
          </a:p>
          <a:p>
            <a:pPr marL="457200" indent="-457200">
              <a:buFont typeface="+mj-lt"/>
              <a:buAutoNum type="arabicPeriod" startAt="3"/>
            </a:pPr>
            <a:endParaRPr lang="en-US" altLang="ja-JP" dirty="0"/>
          </a:p>
          <a:p>
            <a:pPr marL="457200" indent="-457200">
              <a:buFont typeface="+mj-lt"/>
              <a:buAutoNum type="arabicPeriod" startAt="4"/>
            </a:pPr>
            <a:r>
              <a:rPr kumimoji="1" lang="ja-JP" altLang="en-US" dirty="0"/>
              <a:t>「</a:t>
            </a:r>
            <a:r>
              <a:rPr kumimoji="1" lang="en-US" altLang="ja-JP" dirty="0"/>
              <a:t>2. Custom Inport : Inport</a:t>
            </a:r>
            <a:r>
              <a:rPr kumimoji="1" lang="ja-JP" altLang="en-US" dirty="0"/>
              <a:t>ブロック名を伝播信号名に設定する」 を選択します</a:t>
            </a:r>
            <a:endParaRPr kumimoji="1" lang="en-US" altLang="ja-JP" dirty="0"/>
          </a:p>
          <a:p>
            <a:pPr marL="743947" lvl="1" indent="-342900"/>
            <a:r>
              <a:rPr lang="ja-JP" altLang="en-US" dirty="0"/>
              <a:t>表示した伝播信号と同じ</a:t>
            </a:r>
            <a:r>
              <a:rPr lang="en-US" altLang="ja-JP" dirty="0"/>
              <a:t>AAA</a:t>
            </a:r>
            <a:r>
              <a:rPr lang="ja-JP" altLang="en-US" dirty="0"/>
              <a:t>が入力ポートブロック名に設定されます</a:t>
            </a:r>
            <a:endParaRPr kumimoji="1" lang="en-US" altLang="ja-JP" dirty="0"/>
          </a:p>
          <a:p>
            <a:pPr marL="457200" indent="-457200">
              <a:buFont typeface="+mj-lt"/>
              <a:buAutoNum type="arabicPeriod" startAt="4"/>
            </a:pPr>
            <a:endParaRPr kumimoji="1" lang="ja-JP" altLang="en-US" dirty="0"/>
          </a:p>
        </p:txBody>
      </p:sp>
      <p:pic>
        <p:nvPicPr>
          <p:cNvPr id="4" name="図 3">
            <a:extLst>
              <a:ext uri="{FF2B5EF4-FFF2-40B4-BE49-F238E27FC236}">
                <a16:creationId xmlns:a16="http://schemas.microsoft.com/office/drawing/2014/main" id="{B7BB034E-B194-4B01-9F5E-5658BDC7B016}"/>
              </a:ext>
            </a:extLst>
          </p:cNvPr>
          <p:cNvPicPr>
            <a:picLocks noChangeAspect="1"/>
          </p:cNvPicPr>
          <p:nvPr/>
        </p:nvPicPr>
        <p:blipFill>
          <a:blip r:embed="rId2"/>
          <a:stretch>
            <a:fillRect/>
          </a:stretch>
        </p:blipFill>
        <p:spPr>
          <a:xfrm>
            <a:off x="8040216" y="3140968"/>
            <a:ext cx="3168352" cy="1282891"/>
          </a:xfrm>
          <a:prstGeom prst="rect">
            <a:avLst/>
          </a:prstGeom>
        </p:spPr>
        <p:style>
          <a:lnRef idx="2">
            <a:schemeClr val="dk1"/>
          </a:lnRef>
          <a:fillRef idx="1">
            <a:schemeClr val="lt1"/>
          </a:fillRef>
          <a:effectRef idx="0">
            <a:schemeClr val="dk1"/>
          </a:effectRef>
          <a:fontRef idx="minor">
            <a:schemeClr val="dk1"/>
          </a:fontRef>
        </p:style>
      </p:pic>
      <p:pic>
        <p:nvPicPr>
          <p:cNvPr id="5" name="図 4">
            <a:extLst>
              <a:ext uri="{FF2B5EF4-FFF2-40B4-BE49-F238E27FC236}">
                <a16:creationId xmlns:a16="http://schemas.microsoft.com/office/drawing/2014/main" id="{3333AEB5-95D9-444E-A2F8-8267A034084D}"/>
              </a:ext>
            </a:extLst>
          </p:cNvPr>
          <p:cNvPicPr>
            <a:picLocks noChangeAspect="1"/>
          </p:cNvPicPr>
          <p:nvPr/>
        </p:nvPicPr>
        <p:blipFill>
          <a:blip r:embed="rId3"/>
          <a:stretch>
            <a:fillRect/>
          </a:stretch>
        </p:blipFill>
        <p:spPr>
          <a:xfrm>
            <a:off x="8112224" y="5257800"/>
            <a:ext cx="3330637" cy="128410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8653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F38449-0F73-4EE3-BFB6-FDD1E4297E5E}"/>
              </a:ext>
            </a:extLst>
          </p:cNvPr>
          <p:cNvSpPr>
            <a:spLocks noGrp="1"/>
          </p:cNvSpPr>
          <p:nvPr>
            <p:ph type="title"/>
          </p:nvPr>
        </p:nvSpPr>
        <p:spPr/>
        <p:txBody>
          <a:bodyPr/>
          <a:lstStyle/>
          <a:p>
            <a:r>
              <a:rPr lang="en-US" altLang="ja-JP" dirty="0"/>
              <a:t>2. </a:t>
            </a:r>
            <a:r>
              <a:rPr lang="ja-JP" altLang="en-US" dirty="0"/>
              <a:t>サブシステム内の入力ポート</a:t>
            </a:r>
            <a:br>
              <a:rPr lang="en-US" altLang="ja-JP" dirty="0"/>
            </a:br>
            <a:r>
              <a:rPr lang="ja-JP" altLang="en-US" dirty="0"/>
              <a:t>操作例</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E9086AB-F41D-456E-8C03-FBCC06D7A0BC}"/>
              </a:ext>
            </a:extLst>
          </p:cNvPr>
          <p:cNvSpPr>
            <a:spLocks noGrp="1"/>
          </p:cNvSpPr>
          <p:nvPr>
            <p:ph idx="1"/>
          </p:nvPr>
        </p:nvSpPr>
        <p:spPr/>
        <p:txBody>
          <a:bodyPr/>
          <a:lstStyle/>
          <a:p>
            <a:r>
              <a:rPr kumimoji="1" lang="ja-JP" altLang="en-US" dirty="0"/>
              <a:t>操作例</a:t>
            </a:r>
            <a:r>
              <a:rPr kumimoji="1" lang="en-US" altLang="ja-JP" dirty="0"/>
              <a:t>1</a:t>
            </a:r>
            <a:r>
              <a:rPr kumimoji="1" lang="ja-JP" altLang="en-US" dirty="0"/>
              <a:t>を</a:t>
            </a:r>
            <a:r>
              <a:rPr kumimoji="1" lang="en-US" altLang="ja-JP" dirty="0"/>
              <a:t>1</a:t>
            </a:r>
            <a:r>
              <a:rPr kumimoji="1" lang="ja-JP" altLang="en-US" dirty="0"/>
              <a:t>回のオペレーションで実行する方法</a:t>
            </a:r>
            <a:endParaRPr kumimoji="1" lang="en-US" altLang="ja-JP" dirty="0"/>
          </a:p>
          <a:p>
            <a:pPr lvl="1"/>
            <a:r>
              <a:rPr lang="ja-JP" altLang="en-US" dirty="0"/>
              <a:t>サブシステム内部の入力ポートを右クリックし、最初に「</a:t>
            </a:r>
            <a:r>
              <a:rPr lang="en-US" altLang="ja-JP" dirty="0"/>
              <a:t>2. Custom Inport : Inport</a:t>
            </a:r>
            <a:r>
              <a:rPr lang="ja-JP" altLang="en-US" dirty="0"/>
              <a:t>ブロック名を伝播信号名に設定する」を選択します</a:t>
            </a:r>
            <a:endParaRPr kumimoji="1" lang="ja-JP" altLang="en-US" dirty="0"/>
          </a:p>
        </p:txBody>
      </p:sp>
      <p:pic>
        <p:nvPicPr>
          <p:cNvPr id="4" name="図 3">
            <a:extLst>
              <a:ext uri="{FF2B5EF4-FFF2-40B4-BE49-F238E27FC236}">
                <a16:creationId xmlns:a16="http://schemas.microsoft.com/office/drawing/2014/main" id="{ADEEB2F2-3D99-4121-8AB7-AA7FAAD2DD1F}"/>
              </a:ext>
            </a:extLst>
          </p:cNvPr>
          <p:cNvPicPr>
            <a:picLocks noChangeAspect="1"/>
          </p:cNvPicPr>
          <p:nvPr/>
        </p:nvPicPr>
        <p:blipFill>
          <a:blip r:embed="rId2"/>
          <a:stretch>
            <a:fillRect/>
          </a:stretch>
        </p:blipFill>
        <p:spPr>
          <a:xfrm>
            <a:off x="812798" y="3068960"/>
            <a:ext cx="4829175" cy="2390775"/>
          </a:xfrm>
          <a:prstGeom prst="rect">
            <a:avLst/>
          </a:prstGeom>
        </p:spPr>
        <p:style>
          <a:lnRef idx="2">
            <a:schemeClr val="dk1"/>
          </a:lnRef>
          <a:fillRef idx="1">
            <a:schemeClr val="lt1"/>
          </a:fillRef>
          <a:effectRef idx="0">
            <a:schemeClr val="dk1"/>
          </a:effectRef>
          <a:fontRef idx="minor">
            <a:schemeClr val="dk1"/>
          </a:fontRef>
        </p:style>
      </p:pic>
      <p:pic>
        <p:nvPicPr>
          <p:cNvPr id="5" name="図 4">
            <a:extLst>
              <a:ext uri="{FF2B5EF4-FFF2-40B4-BE49-F238E27FC236}">
                <a16:creationId xmlns:a16="http://schemas.microsoft.com/office/drawing/2014/main" id="{3F22062B-1890-483E-84A4-08E16134F5E2}"/>
              </a:ext>
            </a:extLst>
          </p:cNvPr>
          <p:cNvPicPr>
            <a:picLocks noChangeAspect="1"/>
          </p:cNvPicPr>
          <p:nvPr/>
        </p:nvPicPr>
        <p:blipFill>
          <a:blip r:embed="rId3"/>
          <a:stretch>
            <a:fillRect/>
          </a:stretch>
        </p:blipFill>
        <p:spPr>
          <a:xfrm>
            <a:off x="7149502" y="3068960"/>
            <a:ext cx="3495675" cy="2390775"/>
          </a:xfrm>
          <a:prstGeom prst="rect">
            <a:avLst/>
          </a:prstGeom>
        </p:spPr>
        <p:style>
          <a:lnRef idx="2">
            <a:schemeClr val="dk1"/>
          </a:lnRef>
          <a:fillRef idx="1">
            <a:schemeClr val="lt1"/>
          </a:fillRef>
          <a:effectRef idx="0">
            <a:schemeClr val="dk1"/>
          </a:effectRef>
          <a:fontRef idx="minor">
            <a:schemeClr val="dk1"/>
          </a:fontRef>
        </p:style>
      </p:pic>
      <p:sp>
        <p:nvSpPr>
          <p:cNvPr id="6" name="矢印: 右 5">
            <a:extLst>
              <a:ext uri="{FF2B5EF4-FFF2-40B4-BE49-F238E27FC236}">
                <a16:creationId xmlns:a16="http://schemas.microsoft.com/office/drawing/2014/main" id="{1C9701A4-1BBC-491D-BAFA-7F3E7EDB0278}"/>
              </a:ext>
            </a:extLst>
          </p:cNvPr>
          <p:cNvSpPr/>
          <p:nvPr/>
        </p:nvSpPr>
        <p:spPr>
          <a:xfrm>
            <a:off x="6035697" y="4176309"/>
            <a:ext cx="720080" cy="484632"/>
          </a:xfrm>
          <a:prstGeom prst="rightArrow">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Arial" pitchFamily="34" charset="0"/>
              <a:cs typeface="Arial" pitchFamily="34" charset="0"/>
            </a:endParaRPr>
          </a:p>
        </p:txBody>
      </p:sp>
    </p:spTree>
    <p:extLst>
      <p:ext uri="{BB962C8B-B14F-4D97-AF65-F5344CB8AC3E}">
        <p14:creationId xmlns:p14="http://schemas.microsoft.com/office/powerpoint/2010/main" val="240736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44B2C-26BB-4241-BFA8-F579C0C76365}"/>
              </a:ext>
            </a:extLst>
          </p:cNvPr>
          <p:cNvSpPr>
            <a:spLocks noGrp="1"/>
          </p:cNvSpPr>
          <p:nvPr>
            <p:ph type="title"/>
          </p:nvPr>
        </p:nvSpPr>
        <p:spPr/>
        <p:txBody>
          <a:bodyPr/>
          <a:lstStyle/>
          <a:p>
            <a:r>
              <a:rPr kumimoji="1" lang="en-US" altLang="ja-JP" dirty="0"/>
              <a:t>3. </a:t>
            </a:r>
            <a:r>
              <a:rPr lang="ja-JP" altLang="en-US" dirty="0"/>
              <a:t>出力ポート</a:t>
            </a:r>
            <a:endParaRPr kumimoji="1" lang="ja-JP" altLang="en-US" dirty="0"/>
          </a:p>
        </p:txBody>
      </p:sp>
      <p:sp>
        <p:nvSpPr>
          <p:cNvPr id="3" name="コンテンツ プレースホルダー 2">
            <a:extLst>
              <a:ext uri="{FF2B5EF4-FFF2-40B4-BE49-F238E27FC236}">
                <a16:creationId xmlns:a16="http://schemas.microsoft.com/office/drawing/2014/main" id="{0C4F4BB8-B223-4E44-9D4B-DE3B3F85CE9E}"/>
              </a:ext>
            </a:extLst>
          </p:cNvPr>
          <p:cNvSpPr>
            <a:spLocks noGrp="1"/>
          </p:cNvSpPr>
          <p:nvPr>
            <p:ph idx="1"/>
          </p:nvPr>
        </p:nvSpPr>
        <p:spPr>
          <a:xfrm>
            <a:off x="609602" y="1600200"/>
            <a:ext cx="10769600" cy="4648200"/>
          </a:xfrm>
        </p:spPr>
        <p:txBody>
          <a:bodyPr/>
          <a:lstStyle/>
          <a:p>
            <a:r>
              <a:rPr lang="ja-JP" altLang="en-US" dirty="0"/>
              <a:t>目的</a:t>
            </a:r>
            <a:endParaRPr lang="en-US" altLang="ja-JP" dirty="0"/>
          </a:p>
          <a:p>
            <a:pPr lvl="1"/>
            <a:r>
              <a:rPr lang="ja-JP" altLang="en-US" dirty="0"/>
              <a:t>接続している信号線の信号名または、伝播信号名と同じ名称を出力ポートに設定します</a:t>
            </a:r>
            <a:endParaRPr kumimoji="1" lang="en-US" altLang="ja-JP" dirty="0"/>
          </a:p>
          <a:p>
            <a:r>
              <a:rPr lang="ja-JP" altLang="en-US" dirty="0"/>
              <a:t>前提</a:t>
            </a:r>
            <a:endParaRPr lang="en-US" altLang="ja-JP" dirty="0"/>
          </a:p>
          <a:p>
            <a:pPr lvl="1"/>
            <a:r>
              <a:rPr lang="ja-JP" altLang="en-US" dirty="0"/>
              <a:t>接続している信号線に信号名または、伝播信号名が設定されていること</a:t>
            </a:r>
            <a:endParaRPr lang="en-US" altLang="ja-JP" dirty="0"/>
          </a:p>
          <a:p>
            <a:r>
              <a:rPr lang="ja-JP" altLang="en-US" dirty="0"/>
              <a:t>ユーティリティの仕様</a:t>
            </a:r>
            <a:endParaRPr lang="en-US" altLang="ja-JP" dirty="0"/>
          </a:p>
          <a:p>
            <a:pPr lvl="1"/>
            <a:r>
              <a:rPr lang="ja-JP" altLang="en-US" dirty="0"/>
              <a:t>本ユーティリティは「伝播信号の表示」と「ポート名設定」の</a:t>
            </a:r>
            <a:r>
              <a:rPr lang="en-US" altLang="ja-JP" dirty="0"/>
              <a:t>2</a:t>
            </a:r>
            <a:r>
              <a:rPr lang="ja-JP" altLang="en-US" dirty="0"/>
              <a:t>段階の操作で実行します</a:t>
            </a:r>
            <a:endParaRPr lang="en-US" altLang="ja-JP" dirty="0"/>
          </a:p>
          <a:p>
            <a:pPr lvl="1"/>
            <a:r>
              <a:rPr lang="ja-JP" altLang="en-US" dirty="0"/>
              <a:t>伝播信号の表示が</a:t>
            </a:r>
            <a:r>
              <a:rPr lang="en-US" altLang="ja-JP" dirty="0"/>
              <a:t>OFF</a:t>
            </a:r>
            <a:r>
              <a:rPr lang="ja-JP" altLang="en-US" dirty="0"/>
              <a:t>となっている状態で操作</a:t>
            </a:r>
            <a:r>
              <a:rPr lang="en-US" altLang="ja-JP" dirty="0"/>
              <a:t>2</a:t>
            </a:r>
            <a:r>
              <a:rPr lang="ja-JP" altLang="en-US" dirty="0"/>
              <a:t>を実行した場合、一旦伝播信号表示を</a:t>
            </a:r>
            <a:r>
              <a:rPr lang="en-US" altLang="ja-JP" dirty="0"/>
              <a:t>ON</a:t>
            </a:r>
            <a:r>
              <a:rPr lang="ja-JP" altLang="en-US" dirty="0"/>
              <a:t>にし、伝播信号名があれば、その名称を出力ポートに設定し、伝播表示を</a:t>
            </a:r>
            <a:r>
              <a:rPr lang="en-US" altLang="ja-JP" dirty="0"/>
              <a:t>OFF</a:t>
            </a:r>
            <a:r>
              <a:rPr lang="ja-JP" altLang="en-US" dirty="0"/>
              <a:t>に戻します</a:t>
            </a:r>
            <a:endParaRPr lang="en-US" altLang="ja-JP" dirty="0"/>
          </a:p>
          <a:p>
            <a:r>
              <a:rPr lang="ja-JP" altLang="en-US" dirty="0"/>
              <a:t>操作手順</a:t>
            </a:r>
            <a:endParaRPr lang="en-US" altLang="ja-JP" dirty="0"/>
          </a:p>
          <a:p>
            <a:pPr marL="915540" lvl="1" indent="-457200">
              <a:buFont typeface="+mj-lt"/>
              <a:buAutoNum type="arabicPeriod"/>
            </a:pPr>
            <a:r>
              <a:rPr kumimoji="1" lang="ja-JP" altLang="en-US" dirty="0"/>
              <a:t>伝播信号を</a:t>
            </a:r>
            <a:r>
              <a:rPr kumimoji="1" lang="en-US" altLang="ja-JP" dirty="0"/>
              <a:t>ON</a:t>
            </a:r>
            <a:r>
              <a:rPr kumimoji="1" lang="ja-JP" altLang="en-US" dirty="0"/>
              <a:t>にします </a:t>
            </a:r>
            <a:r>
              <a:rPr kumimoji="1" lang="en-US" altLang="ja-JP" dirty="0"/>
              <a:t>:</a:t>
            </a:r>
          </a:p>
          <a:p>
            <a:pPr marL="915540" lvl="1" indent="-457200">
              <a:buFont typeface="+mj-lt"/>
              <a:buAutoNum type="arabicPeriod"/>
            </a:pPr>
            <a:r>
              <a:rPr kumimoji="1" lang="ja-JP" altLang="en-US" dirty="0"/>
              <a:t>信号名を設定します </a:t>
            </a:r>
            <a:r>
              <a:rPr kumimoji="1" lang="en-US" altLang="ja-JP" dirty="0"/>
              <a:t>: </a:t>
            </a:r>
          </a:p>
          <a:p>
            <a:pPr lvl="1"/>
            <a:r>
              <a:rPr kumimoji="1" lang="ja-JP" altLang="en-US" dirty="0"/>
              <a:t>ただし、最下層において、信号源に直接接続している出力ポートは、伝播信号表示が出来ないため、「</a:t>
            </a:r>
            <a:r>
              <a:rPr kumimoji="1" lang="en-US" altLang="ja-JP" dirty="0"/>
              <a:t>2. Custom Outport : Outport</a:t>
            </a:r>
            <a:r>
              <a:rPr kumimoji="1" lang="ja-JP" altLang="en-US" dirty="0"/>
              <a:t>ブロック名を信号名に設定する」</a:t>
            </a:r>
            <a:r>
              <a:rPr lang="ja-JP" altLang="en-US" dirty="0"/>
              <a:t>を最初に選択します</a:t>
            </a:r>
            <a:endParaRPr kumimoji="1" lang="en-US" altLang="ja-JP" dirty="0"/>
          </a:p>
          <a:p>
            <a:pPr marL="915540" lvl="1" indent="-457200">
              <a:buFont typeface="+mj-lt"/>
              <a:buAutoNum type="arabicPeriod"/>
            </a:pPr>
            <a:endParaRPr kumimoji="1" lang="ja-JP" altLang="en-US" dirty="0"/>
          </a:p>
        </p:txBody>
      </p:sp>
      <p:pic>
        <p:nvPicPr>
          <p:cNvPr id="6" name="図 5">
            <a:extLst>
              <a:ext uri="{FF2B5EF4-FFF2-40B4-BE49-F238E27FC236}">
                <a16:creationId xmlns:a16="http://schemas.microsoft.com/office/drawing/2014/main" id="{E9CE001D-5DE0-414A-83D4-430DCCCE66F3}"/>
              </a:ext>
            </a:extLst>
          </p:cNvPr>
          <p:cNvPicPr>
            <a:picLocks noChangeAspect="1"/>
          </p:cNvPicPr>
          <p:nvPr/>
        </p:nvPicPr>
        <p:blipFill>
          <a:blip r:embed="rId2"/>
          <a:stretch>
            <a:fillRect/>
          </a:stretch>
        </p:blipFill>
        <p:spPr>
          <a:xfrm>
            <a:off x="4223792" y="5183753"/>
            <a:ext cx="4973886" cy="360040"/>
          </a:xfrm>
          <a:prstGeom prst="rect">
            <a:avLst/>
          </a:prstGeom>
        </p:spPr>
        <p:style>
          <a:lnRef idx="2">
            <a:schemeClr val="dk1"/>
          </a:lnRef>
          <a:fillRef idx="1">
            <a:schemeClr val="lt1"/>
          </a:fillRef>
          <a:effectRef idx="0">
            <a:schemeClr val="dk1"/>
          </a:effectRef>
          <a:fontRef idx="minor">
            <a:schemeClr val="dk1"/>
          </a:fontRef>
        </p:style>
      </p:pic>
      <p:pic>
        <p:nvPicPr>
          <p:cNvPr id="7" name="図 6">
            <a:extLst>
              <a:ext uri="{FF2B5EF4-FFF2-40B4-BE49-F238E27FC236}">
                <a16:creationId xmlns:a16="http://schemas.microsoft.com/office/drawing/2014/main" id="{A45F412E-FC8A-4859-9F81-3C1BDC3D8A29}"/>
              </a:ext>
            </a:extLst>
          </p:cNvPr>
          <p:cNvPicPr>
            <a:picLocks noChangeAspect="1"/>
          </p:cNvPicPr>
          <p:nvPr/>
        </p:nvPicPr>
        <p:blipFill>
          <a:blip r:embed="rId3"/>
          <a:stretch>
            <a:fillRect/>
          </a:stretch>
        </p:blipFill>
        <p:spPr>
          <a:xfrm>
            <a:off x="4217989" y="5602575"/>
            <a:ext cx="4973886" cy="3467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3381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6B37C-66F2-4A8F-9F46-FBE6ADC0AE25}"/>
              </a:ext>
            </a:extLst>
          </p:cNvPr>
          <p:cNvSpPr>
            <a:spLocks noGrp="1"/>
          </p:cNvSpPr>
          <p:nvPr>
            <p:ph type="title"/>
          </p:nvPr>
        </p:nvSpPr>
        <p:spPr/>
        <p:txBody>
          <a:bodyPr/>
          <a:lstStyle/>
          <a:p>
            <a:r>
              <a:rPr lang="en-US" altLang="ja-JP" dirty="0"/>
              <a:t>3. </a:t>
            </a:r>
            <a:r>
              <a:rPr lang="ja-JP" altLang="en-US" dirty="0"/>
              <a:t>出力ポート</a:t>
            </a:r>
            <a:br>
              <a:rPr lang="en-US" altLang="ja-JP" dirty="0"/>
            </a:br>
            <a:r>
              <a:rPr lang="ja-JP" altLang="en-US" dirty="0"/>
              <a:t>操作例</a:t>
            </a:r>
            <a:r>
              <a:rPr lang="en-US" altLang="ja-JP" dirty="0"/>
              <a:t>1: </a:t>
            </a:r>
            <a:r>
              <a:rPr lang="ja-JP" altLang="en-US" dirty="0"/>
              <a:t>信号源に接続する出力ポート</a:t>
            </a:r>
            <a:endParaRPr kumimoji="1" lang="ja-JP" altLang="en-US" dirty="0"/>
          </a:p>
        </p:txBody>
      </p:sp>
      <p:sp>
        <p:nvSpPr>
          <p:cNvPr id="3" name="コンテンツ プレースホルダー 2">
            <a:extLst>
              <a:ext uri="{FF2B5EF4-FFF2-40B4-BE49-F238E27FC236}">
                <a16:creationId xmlns:a16="http://schemas.microsoft.com/office/drawing/2014/main" id="{9322D4B4-5D85-43A2-B3CF-83991EDC5280}"/>
              </a:ext>
            </a:extLst>
          </p:cNvPr>
          <p:cNvSpPr>
            <a:spLocks noGrp="1"/>
          </p:cNvSpPr>
          <p:nvPr>
            <p:ph idx="1"/>
          </p:nvPr>
        </p:nvSpPr>
        <p:spPr/>
        <p:txBody>
          <a:bodyPr/>
          <a:lstStyle/>
          <a:p>
            <a:pPr marL="457200" indent="-457200">
              <a:buFont typeface="+mj-lt"/>
              <a:buAutoNum type="arabicPeriod"/>
            </a:pPr>
            <a:r>
              <a:rPr lang="ja-JP" altLang="en-US" dirty="0"/>
              <a:t>「</a:t>
            </a:r>
            <a:r>
              <a:rPr lang="en-US" altLang="ja-JP" dirty="0"/>
              <a:t>2. Custom Outport : Outport</a:t>
            </a:r>
            <a:r>
              <a:rPr lang="ja-JP" altLang="en-US" dirty="0"/>
              <a:t>ブロック名を信号名に設定する」 を選択します</a:t>
            </a:r>
            <a:endParaRPr lang="en-US" altLang="ja-JP"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457200" indent="-457200">
              <a:buFont typeface="+mj-lt"/>
              <a:buAutoNum type="arabicPeriod"/>
            </a:pPr>
            <a:r>
              <a:rPr lang="ja-JP" altLang="en-US" dirty="0"/>
              <a:t>出力ポート名が接続している信号名に設定された事を確認します</a:t>
            </a:r>
            <a:endParaRPr lang="en-US" altLang="ja-JP" dirty="0"/>
          </a:p>
          <a:p>
            <a:pPr marL="457200" indent="-457200">
              <a:buFont typeface="+mj-lt"/>
              <a:buAutoNum type="arabicPeriod"/>
            </a:pPr>
            <a:endParaRPr kumimoji="1" lang="ja-JP" altLang="en-US" dirty="0"/>
          </a:p>
        </p:txBody>
      </p:sp>
      <p:pic>
        <p:nvPicPr>
          <p:cNvPr id="4" name="図 3">
            <a:extLst>
              <a:ext uri="{FF2B5EF4-FFF2-40B4-BE49-F238E27FC236}">
                <a16:creationId xmlns:a16="http://schemas.microsoft.com/office/drawing/2014/main" id="{3D4BE0B4-E9EE-46ED-8546-AFBF6C465F93}"/>
              </a:ext>
            </a:extLst>
          </p:cNvPr>
          <p:cNvPicPr>
            <a:picLocks noChangeAspect="1"/>
          </p:cNvPicPr>
          <p:nvPr/>
        </p:nvPicPr>
        <p:blipFill>
          <a:blip r:embed="rId2"/>
          <a:stretch>
            <a:fillRect/>
          </a:stretch>
        </p:blipFill>
        <p:spPr>
          <a:xfrm>
            <a:off x="6020393" y="2204864"/>
            <a:ext cx="5720145" cy="818256"/>
          </a:xfrm>
          <a:prstGeom prst="rect">
            <a:avLst/>
          </a:prstGeom>
        </p:spPr>
        <p:style>
          <a:lnRef idx="2">
            <a:schemeClr val="dk1"/>
          </a:lnRef>
          <a:fillRef idx="1">
            <a:schemeClr val="lt1"/>
          </a:fillRef>
          <a:effectRef idx="0">
            <a:schemeClr val="dk1"/>
          </a:effectRef>
          <a:fontRef idx="minor">
            <a:schemeClr val="dk1"/>
          </a:fontRef>
        </p:style>
      </p:pic>
      <p:pic>
        <p:nvPicPr>
          <p:cNvPr id="5" name="コンテンツ プレースホルダー 4">
            <a:extLst>
              <a:ext uri="{FF2B5EF4-FFF2-40B4-BE49-F238E27FC236}">
                <a16:creationId xmlns:a16="http://schemas.microsoft.com/office/drawing/2014/main" id="{5D2F0BE6-EF12-40F7-AA28-644659CEE28F}"/>
              </a:ext>
            </a:extLst>
          </p:cNvPr>
          <p:cNvPicPr>
            <a:picLocks noChangeAspect="1"/>
          </p:cNvPicPr>
          <p:nvPr/>
        </p:nvPicPr>
        <p:blipFill>
          <a:blip r:embed="rId3"/>
          <a:stretch>
            <a:fillRect/>
          </a:stretch>
        </p:blipFill>
        <p:spPr>
          <a:xfrm>
            <a:off x="6020393" y="3924300"/>
            <a:ext cx="3867150" cy="158115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04182695"/>
      </p:ext>
    </p:extLst>
  </p:cSld>
  <p:clrMapOvr>
    <a:masterClrMapping/>
  </p:clrMapOvr>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6EF67AD0-93F4-41F9-AE06-6FA3D00B2880}" vid="{49371805-32BB-4BF7-ADCB-DF8BEEA6C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MW_Public_widescreen</Template>
  <TotalTime>174</TotalTime>
  <Words>969</Words>
  <Application>Microsoft Office PowerPoint</Application>
  <PresentationFormat>ワイド画面</PresentationFormat>
  <Paragraphs>105</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Arial</vt:lpstr>
      <vt:lpstr>Calibri</vt:lpstr>
      <vt:lpstr>Courier New</vt:lpstr>
      <vt:lpstr>Wingdings</vt:lpstr>
      <vt:lpstr>MW_Public_widescreen</vt:lpstr>
      <vt:lpstr>Simulink_Utility_SetInheritedPortName 操作説明書</vt:lpstr>
      <vt:lpstr>1. 目次</vt:lpstr>
      <vt:lpstr>1. 本ユーティリティの目的 </vt:lpstr>
      <vt:lpstr>2. サブシステム内の入力ポート</vt:lpstr>
      <vt:lpstr>2. サブシステム内の入力ポート 操作例1</vt:lpstr>
      <vt:lpstr>2. サブシステム内の入力ポート 操作例1</vt:lpstr>
      <vt:lpstr>2. サブシステム内の入力ポート 操作例2</vt:lpstr>
      <vt:lpstr>3. 出力ポート</vt:lpstr>
      <vt:lpstr>3. 出力ポート 操作例1: 信号源に接続する出力ポート</vt:lpstr>
      <vt:lpstr>3. 出力ポート 操作例2: 階層をまたいだ信号に接続する出力ポート</vt:lpstr>
      <vt:lpstr>3. 出力ポート 操作例2: 階層をまたいだ信号に接続する出力ポート</vt:lpstr>
      <vt:lpstr>3. 出力ポート 操作例3: 階層をまたいだ信号に接続する出力ポート</vt:lpstr>
      <vt:lpstr>3. 出力ポート 操作例4: 階層をまたいだ信号に接続する出力ポート</vt:lpstr>
      <vt:lpstr>4. サブシステム</vt:lpstr>
      <vt:lpstr>4. サブシステム 操作例1: 通常のサブシステム</vt:lpstr>
      <vt:lpstr>4. サブシステム 操作例2: 再利用可能サブシステムまたはライブラリの場合</vt:lpstr>
    </vt:vector>
  </TitlesOfParts>
  <Company>MathWorks,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Simulink_Utility_SetInheritedPortName 仕様書</dc:title>
  <dc:creator>Shuhei Tozaki</dc:creator>
  <cp:keywords>Version 15.1</cp:keywords>
  <cp:lastModifiedBy>Shuhei Tozaki</cp:lastModifiedBy>
  <cp:revision>26</cp:revision>
  <dcterms:created xsi:type="dcterms:W3CDTF">2020-03-16T02:27:56Z</dcterms:created>
  <dcterms:modified xsi:type="dcterms:W3CDTF">2020-03-18T07:12:31Z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