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75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4/16/2018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0F1C45-C865-4935-94E7-5723623988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Sistema de Gestión hostal doña clarita</a:t>
            </a:r>
            <a:endParaRPr lang="es-CL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1F7E72A-14F6-4067-B4D3-62DF07BDCA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40516" y="5495192"/>
            <a:ext cx="4062046" cy="1125415"/>
          </a:xfrm>
        </p:spPr>
        <p:txBody>
          <a:bodyPr>
            <a:normAutofit fontScale="85000" lnSpcReduction="20000"/>
          </a:bodyPr>
          <a:lstStyle/>
          <a:p>
            <a:r>
              <a:rPr lang="es-ES" dirty="0"/>
              <a:t>INTEGRANTES: -PATRICIO PALOMINOS</a:t>
            </a:r>
          </a:p>
          <a:p>
            <a:r>
              <a:rPr lang="es-ES" dirty="0"/>
              <a:t>                       -</a:t>
            </a:r>
            <a:r>
              <a:rPr lang="es-ES" i="1" dirty="0"/>
              <a:t>Carlos poblete</a:t>
            </a:r>
          </a:p>
          <a:p>
            <a:r>
              <a:rPr lang="es-ES" i="1" dirty="0"/>
              <a:t>                       -rolando guti</a:t>
            </a:r>
            <a:r>
              <a:rPr lang="es-CL" i="1" dirty="0"/>
              <a:t>é</a:t>
            </a:r>
            <a:r>
              <a:rPr lang="es-ES" i="1" dirty="0"/>
              <a:t>rrez</a:t>
            </a:r>
            <a:endParaRPr lang="es-CL" i="1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9D1671C-CA93-4A23-A749-B712B244B4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5875" y="138112"/>
            <a:ext cx="3038326" cy="747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9803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3B7EAF1F-7F84-4A8E-A448-B60200D103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1477" y="0"/>
            <a:ext cx="976904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5849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1B12D9E4-79DF-4620-871B-8E5EFCFDF9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7344" y="0"/>
            <a:ext cx="973731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1814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9D704219-3001-4D9B-BE7D-E76775C6E4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8033" y="0"/>
            <a:ext cx="975593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961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A0D553-22A3-4E10-A582-38C3CDC20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544033"/>
            <a:ext cx="9905998" cy="1632313"/>
          </a:xfrm>
        </p:spPr>
        <p:txBody>
          <a:bodyPr>
            <a:normAutofit/>
          </a:bodyPr>
          <a:lstStyle/>
          <a:p>
            <a:pPr algn="ctr"/>
            <a:r>
              <a:rPr lang="es-CL" sz="5400" dirty="0"/>
              <a:t>Casos de uso</a:t>
            </a:r>
          </a:p>
        </p:txBody>
      </p:sp>
    </p:spTree>
    <p:extLst>
      <p:ext uri="{BB962C8B-B14F-4D97-AF65-F5344CB8AC3E}">
        <p14:creationId xmlns:p14="http://schemas.microsoft.com/office/powerpoint/2010/main" val="3306134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B33B9D7C-EA46-4B2C-9065-0986F011B7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1721" y="0"/>
            <a:ext cx="970855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343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9D229041-ED79-4C08-9F5B-F09FA90211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0976" y="0"/>
            <a:ext cx="96900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012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38FB5474-7FCC-44E9-9096-1299E61F5E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5557" y="0"/>
            <a:ext cx="970088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2687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CEFD6630-EABB-4A4D-A230-0307100D0C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4787" y="0"/>
            <a:ext cx="968242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9029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18D0CAFB-EE3C-417F-B0CA-280A4E9B4A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0172" y="0"/>
            <a:ext cx="969165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2434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124C0477-68CD-4A8C-A7D3-FA87DD03ED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149" y="0"/>
            <a:ext cx="9705701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1906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44C2976A-BDF3-488A-BEEF-01C58B8C09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5856" y="0"/>
            <a:ext cx="97002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2534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8D1E14"/>
      </a:dk2>
      <a:lt2>
        <a:srgbClr val="FF744E"/>
      </a:lt2>
      <a:accent1>
        <a:srgbClr val="E9B758"/>
      </a:accent1>
      <a:accent2>
        <a:srgbClr val="FE8943"/>
      </a:accent2>
      <a:accent3>
        <a:srgbClr val="AEA27C"/>
      </a:accent3>
      <a:accent4>
        <a:srgbClr val="90B46E"/>
      </a:accent4>
      <a:accent5>
        <a:srgbClr val="71AEC1"/>
      </a:accent5>
      <a:accent6>
        <a:srgbClr val="C98DE7"/>
      </a:accent6>
      <a:hlink>
        <a:srgbClr val="FF7A22"/>
      </a:hlink>
      <a:folHlink>
        <a:srgbClr val="FDCD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2000"/>
                <a:satMod val="150000"/>
                <a:lumMod val="15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971C58-AB76-4A2A-B231-5F8CA03CF49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39</TotalTime>
  <Words>24</Words>
  <Application>Microsoft Office PowerPoint</Application>
  <PresentationFormat>Panorámica</PresentationFormat>
  <Paragraphs>5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6" baseType="lpstr">
      <vt:lpstr>Arial</vt:lpstr>
      <vt:lpstr>Trebuchet MS</vt:lpstr>
      <vt:lpstr>Tw Cen MT</vt:lpstr>
      <vt:lpstr>Circuito</vt:lpstr>
      <vt:lpstr>Sistema de Gestión hostal doña clarita</vt:lpstr>
      <vt:lpstr>Casos de uso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de Gestión hostal doña clarita</dc:title>
  <dc:creator>Rolando Gutierrez</dc:creator>
  <cp:lastModifiedBy>Rolando Gutierrez</cp:lastModifiedBy>
  <cp:revision>4</cp:revision>
  <dcterms:created xsi:type="dcterms:W3CDTF">2018-04-15T20:14:13Z</dcterms:created>
  <dcterms:modified xsi:type="dcterms:W3CDTF">2018-04-16T03:46:02Z</dcterms:modified>
</cp:coreProperties>
</file>