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A70E0C-FB1B-46B2-9F37-F40A281B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51" y="0"/>
            <a:ext cx="969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19C49F-5FE6-4C50-88B2-6FCA8432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1" y="0"/>
            <a:ext cx="96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24</Words>
  <Application>Microsoft Office PowerPoint</Application>
  <PresentationFormat>Panorámica</PresentationFormat>
  <Paragraphs>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Sistema de Gestión hostal doña clarita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Rolando Gutierrez</cp:lastModifiedBy>
  <cp:revision>5</cp:revision>
  <dcterms:created xsi:type="dcterms:W3CDTF">2018-04-15T20:14:13Z</dcterms:created>
  <dcterms:modified xsi:type="dcterms:W3CDTF">2018-04-16T03:55:02Z</dcterms:modified>
</cp:coreProperties>
</file>