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75" r:id="rId4"/>
    <p:sldId id="276" r:id="rId5"/>
    <p:sldId id="258" r:id="rId6"/>
    <p:sldId id="262" r:id="rId7"/>
    <p:sldId id="269" r:id="rId8"/>
    <p:sldId id="260" r:id="rId9"/>
    <p:sldId id="259" r:id="rId10"/>
    <p:sldId id="261" r:id="rId11"/>
    <p:sldId id="270" r:id="rId12"/>
    <p:sldId id="263" r:id="rId13"/>
    <p:sldId id="264" r:id="rId14"/>
    <p:sldId id="265" r:id="rId15"/>
    <p:sldId id="266" r:id="rId16"/>
    <p:sldId id="267" r:id="rId17"/>
    <p:sldId id="268" r:id="rId18"/>
    <p:sldId id="271" r:id="rId19"/>
    <p:sldId id="272" r:id="rId20"/>
    <p:sldId id="274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00F1C45-C865-4935-94E7-572362398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Sistema de Gestión hostal doña clarita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1F7E72A-14F6-4067-B4D3-62DF07BDC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0516" y="5495192"/>
            <a:ext cx="4062046" cy="1125415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INTEGRANTES: -PATRICIO PALOMINOS</a:t>
            </a:r>
          </a:p>
          <a:p>
            <a:r>
              <a:rPr lang="es-ES" dirty="0"/>
              <a:t>                       -</a:t>
            </a:r>
            <a:r>
              <a:rPr lang="es-ES" i="1" dirty="0"/>
              <a:t>Carlos poblete</a:t>
            </a:r>
          </a:p>
          <a:p>
            <a:r>
              <a:rPr lang="es-ES" i="1" dirty="0"/>
              <a:t>                       -rolando guti</a:t>
            </a:r>
            <a:r>
              <a:rPr lang="es-CL" i="1" dirty="0"/>
              <a:t>é</a:t>
            </a:r>
            <a:r>
              <a:rPr lang="es-ES" i="1" dirty="0"/>
              <a:t>rrez</a:t>
            </a:r>
            <a:endParaRPr lang="es-CL" i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D9D1671C-CA93-4A23-A749-B712B244B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5" y="138112"/>
            <a:ext cx="3038326" cy="74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80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38FB5474-7FCC-44E9-9096-1299E61F5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557" y="0"/>
            <a:ext cx="9700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68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C5069487-2EE9-4257-97B7-69E0FE421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19" y="4225"/>
            <a:ext cx="9740555" cy="685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99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18D0CAFB-EE3C-417F-B0CA-280A4E9B4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172" y="0"/>
            <a:ext cx="9691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43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124C0477-68CD-4A8C-A7D3-FA87DD03E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149" y="0"/>
            <a:ext cx="97057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90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44C2976A-BDF3-488A-BEEF-01C58B8C0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56" y="0"/>
            <a:ext cx="9700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53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3B7EAF1F-7F84-4A8E-A448-B60200D10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477" y="0"/>
            <a:ext cx="9769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84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1B12D9E4-79DF-4620-871B-8E5EFCFDF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344" y="0"/>
            <a:ext cx="97373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81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9D704219-3001-4D9B-BE7D-E76775C6E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033" y="0"/>
            <a:ext cx="97559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61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C62F0975-D1E1-4F0C-9F64-002B9CB46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590" y="0"/>
            <a:ext cx="9742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74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160C3B01-013E-4E73-8129-1C4BFF03A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828" y="0"/>
            <a:ext cx="97483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2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284E46-0A42-48E3-8035-992BC5F5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s-CL" dirty="0"/>
              <a:t>Plataformas de desarrollo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284C0F8-8E26-4F83-A9B5-2B656D436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20" y="4376639"/>
            <a:ext cx="3223779" cy="107459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875B015C-3FF4-4383-BEE4-4E2F7F7B0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799" y="1491449"/>
            <a:ext cx="3380506" cy="169025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9525026B-00E3-4213-90B0-61D238F84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264" y="1299290"/>
            <a:ext cx="2254245" cy="2156561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87AD5685-ECE1-445E-8D17-1A0D54AF3BF4}"/>
              </a:ext>
            </a:extLst>
          </p:cNvPr>
          <p:cNvSpPr txBox="1">
            <a:spLocks/>
          </p:cNvSpPr>
          <p:nvPr/>
        </p:nvSpPr>
        <p:spPr>
          <a:xfrm>
            <a:off x="7142017" y="3381973"/>
            <a:ext cx="4192586" cy="678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sz="2400" dirty="0"/>
              <a:t>Aplicación de escritorio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CF7A3351-E942-4C54-8BC3-06222AEBF0B7}"/>
              </a:ext>
            </a:extLst>
          </p:cNvPr>
          <p:cNvSpPr txBox="1">
            <a:spLocks/>
          </p:cNvSpPr>
          <p:nvPr/>
        </p:nvSpPr>
        <p:spPr>
          <a:xfrm>
            <a:off x="772321" y="3421931"/>
            <a:ext cx="4192586" cy="678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sz="2400" dirty="0"/>
              <a:t>Aplicación web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xmlns="" id="{8295CD05-6EEB-4B9D-938F-041BC048030C}"/>
              </a:ext>
            </a:extLst>
          </p:cNvPr>
          <p:cNvSpPr txBox="1">
            <a:spLocks/>
          </p:cNvSpPr>
          <p:nvPr/>
        </p:nvSpPr>
        <p:spPr>
          <a:xfrm>
            <a:off x="3848965" y="5685695"/>
            <a:ext cx="4192586" cy="678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sz="2400" dirty="0"/>
              <a:t>Base de datos </a:t>
            </a:r>
          </a:p>
        </p:txBody>
      </p:sp>
    </p:spTree>
    <p:extLst>
      <p:ext uri="{BB962C8B-B14F-4D97-AF65-F5344CB8AC3E}">
        <p14:creationId xmlns:p14="http://schemas.microsoft.com/office/powerpoint/2010/main" val="241944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284E46-0A42-48E3-8035-992BC5F52B19}"/>
              </a:ext>
            </a:extLst>
          </p:cNvPr>
          <p:cNvSpPr txBox="1">
            <a:spLocks/>
          </p:cNvSpPr>
          <p:nvPr/>
        </p:nvSpPr>
        <p:spPr>
          <a:xfrm>
            <a:off x="1077019" y="631065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dirty="0"/>
              <a:t>Vía de comunicación con Cliente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034" y="1268925"/>
            <a:ext cx="9601983" cy="53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284E46-0A42-48E3-8035-992BC5F52B19}"/>
              </a:ext>
            </a:extLst>
          </p:cNvPr>
          <p:cNvSpPr txBox="1">
            <a:spLocks/>
          </p:cNvSpPr>
          <p:nvPr/>
        </p:nvSpPr>
        <p:spPr>
          <a:xfrm>
            <a:off x="909593" y="759853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dirty="0" smtClean="0"/>
              <a:t>Arquitectura</a:t>
            </a:r>
            <a:endParaRPr lang="es-C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61" r="32959"/>
          <a:stretch/>
        </p:blipFill>
        <p:spPr>
          <a:xfrm>
            <a:off x="9822393" y="2372779"/>
            <a:ext cx="1175622" cy="155458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875B015C-3FF4-4383-BEE4-4E2F7F7B0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76" y="3950458"/>
            <a:ext cx="1811530" cy="90576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9525026B-00E3-4213-90B0-61D238F84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165" y="1962978"/>
            <a:ext cx="1207994" cy="1155648"/>
          </a:xfrm>
          <a:prstGeom prst="rect">
            <a:avLst/>
          </a:prstGeom>
        </p:spPr>
      </p:pic>
      <p:pic>
        <p:nvPicPr>
          <p:cNvPr id="1030" name="Picture 6" descr="Resultado de imagen para nube vis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98" y="2359387"/>
            <a:ext cx="245745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firewall png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165" y="1951914"/>
            <a:ext cx="1842868" cy="172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75284E46-0A42-48E3-8035-992BC5F52B19}"/>
              </a:ext>
            </a:extLst>
          </p:cNvPr>
          <p:cNvSpPr txBox="1">
            <a:spLocks/>
          </p:cNvSpPr>
          <p:nvPr/>
        </p:nvSpPr>
        <p:spPr>
          <a:xfrm>
            <a:off x="7934178" y="2969228"/>
            <a:ext cx="1578722" cy="3085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sz="1600" dirty="0" smtClean="0"/>
              <a:t>puerto1521</a:t>
            </a:r>
            <a:endParaRPr lang="es-CL" sz="16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75284E46-0A42-48E3-8035-992BC5F52B19}"/>
              </a:ext>
            </a:extLst>
          </p:cNvPr>
          <p:cNvSpPr txBox="1">
            <a:spLocks/>
          </p:cNvSpPr>
          <p:nvPr/>
        </p:nvSpPr>
        <p:spPr>
          <a:xfrm>
            <a:off x="6947867" y="2969227"/>
            <a:ext cx="1578722" cy="3085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sz="1600" dirty="0" smtClean="0"/>
              <a:t>solo</a:t>
            </a:r>
            <a:endParaRPr lang="es-CL" sz="1600" dirty="0"/>
          </a:p>
        </p:txBody>
      </p:sp>
      <p:sp>
        <p:nvSpPr>
          <p:cNvPr id="6" name="Flecha derecha 5"/>
          <p:cNvSpPr/>
          <p:nvPr/>
        </p:nvSpPr>
        <p:spPr>
          <a:xfrm rot="692809">
            <a:off x="2525396" y="2808118"/>
            <a:ext cx="1044244" cy="297199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lecha derecha 13"/>
          <p:cNvSpPr/>
          <p:nvPr/>
        </p:nvSpPr>
        <p:spPr>
          <a:xfrm rot="20195073">
            <a:off x="2745546" y="3801857"/>
            <a:ext cx="1044244" cy="297199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xmlns="" id="{75284E46-0A42-48E3-8035-992BC5F52B19}"/>
              </a:ext>
            </a:extLst>
          </p:cNvPr>
          <p:cNvSpPr txBox="1">
            <a:spLocks/>
          </p:cNvSpPr>
          <p:nvPr/>
        </p:nvSpPr>
        <p:spPr>
          <a:xfrm>
            <a:off x="4130785" y="2898279"/>
            <a:ext cx="1578722" cy="308543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sz="1600" b="1" dirty="0" smtClean="0">
                <a:solidFill>
                  <a:schemeClr val="bg1"/>
                </a:solidFill>
              </a:rPr>
              <a:t>internet</a:t>
            </a:r>
            <a:endParaRPr lang="es-CL" sz="1600" b="1" dirty="0">
              <a:solidFill>
                <a:schemeClr val="bg1"/>
              </a:solidFill>
            </a:endParaRPr>
          </a:p>
        </p:txBody>
      </p:sp>
      <p:sp>
        <p:nvSpPr>
          <p:cNvPr id="16" name="Flecha derecha 15"/>
          <p:cNvSpPr/>
          <p:nvPr/>
        </p:nvSpPr>
        <p:spPr>
          <a:xfrm>
            <a:off x="6460895" y="2937631"/>
            <a:ext cx="522122" cy="2298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62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284E46-0A42-48E3-8035-992BC5F52B19}"/>
              </a:ext>
            </a:extLst>
          </p:cNvPr>
          <p:cNvSpPr txBox="1">
            <a:spLocks/>
          </p:cNvSpPr>
          <p:nvPr/>
        </p:nvSpPr>
        <p:spPr>
          <a:xfrm>
            <a:off x="2386701" y="1871200"/>
            <a:ext cx="7080856" cy="11533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sz="7200" dirty="0" smtClean="0"/>
              <a:t>gracias</a:t>
            </a:r>
            <a:endParaRPr lang="es-CL" sz="7200" dirty="0"/>
          </a:p>
        </p:txBody>
      </p:sp>
      <p:pic>
        <p:nvPicPr>
          <p:cNvPr id="2052" name="Picture 4" descr="Imagen relacionada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1" t="5200" r="14674" b="6734"/>
          <a:stretch/>
        </p:blipFill>
        <p:spPr bwMode="auto">
          <a:xfrm>
            <a:off x="4618833" y="3474720"/>
            <a:ext cx="2616591" cy="239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09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Base de Datos General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150" y="1800627"/>
            <a:ext cx="9955472" cy="434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9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555" y="1312071"/>
            <a:ext cx="1752139" cy="17619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641" y="2461808"/>
            <a:ext cx="2028870" cy="2516013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5BA0D553-22A3-4E10-A582-38C3CDC203AB}"/>
              </a:ext>
            </a:extLst>
          </p:cNvPr>
          <p:cNvSpPr txBox="1">
            <a:spLocks/>
          </p:cNvSpPr>
          <p:nvPr/>
        </p:nvSpPr>
        <p:spPr>
          <a:xfrm>
            <a:off x="8014201" y="5134768"/>
            <a:ext cx="2963750" cy="691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b="1" dirty="0"/>
              <a:t>Productos</a:t>
            </a:r>
            <a:endParaRPr lang="es-CL" sz="54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06241BE4-7D64-45F3-8B44-B83B1D0DA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482" y="2342813"/>
            <a:ext cx="2452711" cy="2452711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0A0CC1C0-B587-4F08-B29A-976F17662B57}"/>
              </a:ext>
            </a:extLst>
          </p:cNvPr>
          <p:cNvSpPr txBox="1">
            <a:spLocks/>
          </p:cNvSpPr>
          <p:nvPr/>
        </p:nvSpPr>
        <p:spPr>
          <a:xfrm>
            <a:off x="1081962" y="4977821"/>
            <a:ext cx="2963750" cy="691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b="1" dirty="0"/>
              <a:t>EMPRESA</a:t>
            </a:r>
            <a:endParaRPr lang="es-CL" sz="5400" b="1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BA965741-BFE7-458D-AA0F-645C7E6FC942}"/>
              </a:ext>
            </a:extLst>
          </p:cNvPr>
          <p:cNvSpPr txBox="1">
            <a:spLocks/>
          </p:cNvSpPr>
          <p:nvPr/>
        </p:nvSpPr>
        <p:spPr>
          <a:xfrm>
            <a:off x="4127265" y="3223418"/>
            <a:ext cx="2963750" cy="691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b="1" dirty="0"/>
              <a:t>RESERVA</a:t>
            </a:r>
            <a:endParaRPr lang="es-CL" sz="5400" b="1" dirty="0"/>
          </a:p>
        </p:txBody>
      </p:sp>
    </p:spTree>
    <p:extLst>
      <p:ext uri="{BB962C8B-B14F-4D97-AF65-F5344CB8AC3E}">
        <p14:creationId xmlns:p14="http://schemas.microsoft.com/office/powerpoint/2010/main" val="2252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BA0D553-22A3-4E10-A582-38C3CDC20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44033"/>
            <a:ext cx="9905998" cy="1632313"/>
          </a:xfrm>
        </p:spPr>
        <p:txBody>
          <a:bodyPr>
            <a:normAutofit/>
          </a:bodyPr>
          <a:lstStyle/>
          <a:p>
            <a:pPr algn="ctr"/>
            <a:r>
              <a:rPr lang="es-CL" sz="5400" dirty="0"/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3306134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CEFD6630-EABB-4A4D-A230-0307100D0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87" y="0"/>
            <a:ext cx="96824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0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D4A70B32-DCDE-4BE7-AC2D-6C2629172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347" y="7743"/>
            <a:ext cx="9688353" cy="685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94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9D229041-ED79-4C08-9F5B-F09FA9021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76" y="0"/>
            <a:ext cx="9690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12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B33B9D7C-EA46-4B2C-9065-0986F011B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21" y="0"/>
            <a:ext cx="9708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43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228</TotalTime>
  <Words>52</Words>
  <Application>Microsoft Office PowerPoint</Application>
  <PresentationFormat>Panorámica</PresentationFormat>
  <Paragraphs>19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Tw Cen MT</vt:lpstr>
      <vt:lpstr>Circuito</vt:lpstr>
      <vt:lpstr>Sistema de Gestión hostal doña clarita</vt:lpstr>
      <vt:lpstr>Plataformas de desarrollo</vt:lpstr>
      <vt:lpstr>Base de Datos General</vt:lpstr>
      <vt:lpstr>Presentación de PowerPoint</vt:lpstr>
      <vt:lpstr>Casos de uso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Gestión hostal doña clarita</dc:title>
  <dc:creator>Rolando Gutierrez</dc:creator>
  <cp:lastModifiedBy>Patricio A Palominos</cp:lastModifiedBy>
  <cp:revision>19</cp:revision>
  <dcterms:created xsi:type="dcterms:W3CDTF">2018-04-15T20:14:13Z</dcterms:created>
  <dcterms:modified xsi:type="dcterms:W3CDTF">2018-04-23T23:19:44Z</dcterms:modified>
</cp:coreProperties>
</file>