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5" r:id="rId4"/>
    <p:sldId id="276" r:id="rId5"/>
    <p:sldId id="258" r:id="rId6"/>
    <p:sldId id="262" r:id="rId7"/>
    <p:sldId id="269" r:id="rId8"/>
    <p:sldId id="260" r:id="rId9"/>
    <p:sldId id="259" r:id="rId10"/>
    <p:sldId id="261" r:id="rId11"/>
    <p:sldId id="270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Gestión hostal doña clarita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</a:t>
            </a:r>
            <a:r>
              <a:rPr lang="es-ES" i="1" dirty="0"/>
              <a:t>Carlos poblete</a:t>
            </a:r>
          </a:p>
          <a:p>
            <a:r>
              <a:rPr lang="es-ES" i="1" dirty="0"/>
              <a:t>                       -rolando guti</a:t>
            </a:r>
            <a:r>
              <a:rPr lang="es-CL" i="1" dirty="0"/>
              <a:t>é</a:t>
            </a:r>
            <a:r>
              <a:rPr lang="es-ES" i="1" dirty="0"/>
              <a:t>rrez</a:t>
            </a:r>
            <a:endParaRPr lang="es-CL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FB5474-7FCC-44E9-9096-1299E61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7" y="0"/>
            <a:ext cx="9700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5069487-2EE9-4257-97B7-69E0FE42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19" y="4225"/>
            <a:ext cx="9740555" cy="68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D0CAFB-EE3C-417F-B0CA-280A4E9B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72" y="0"/>
            <a:ext cx="969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4C0477-68CD-4A8C-A7D3-FA87DD03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49" y="0"/>
            <a:ext cx="9705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C2976A-BDF3-488A-BEEF-01C58B8C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56" y="0"/>
            <a:ext cx="970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7EAF1F-7F84-4A8E-A448-B60200D1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7" y="0"/>
            <a:ext cx="976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12D9E4-79DF-4620-871B-8E5EFCFD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44" y="0"/>
            <a:ext cx="973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704219-3001-4D9B-BE7D-E76775C6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33" y="0"/>
            <a:ext cx="9755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2F0975-D1E1-4F0C-9F64-002B9CB4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90" y="0"/>
            <a:ext cx="974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0C3B01-013E-4E73-8129-1C4BFF03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28" y="0"/>
            <a:ext cx="974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2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84E46-0A42-48E3-8035-992BC5F5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CL" dirty="0"/>
              <a:t>Plataformas de desarrollo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84C0F8-8E26-4F83-A9B5-2B656D43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20" y="4376639"/>
            <a:ext cx="3223779" cy="10745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5B015C-3FF4-4383-BEE4-4E2F7F7B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57" y="1574488"/>
            <a:ext cx="3380506" cy="16902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525026B-00E3-4213-90B0-61D238F8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64" y="1299290"/>
            <a:ext cx="2254245" cy="215656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87AD5685-ECE1-445E-8D17-1A0D54AF3BF4}"/>
              </a:ext>
            </a:extLst>
          </p:cNvPr>
          <p:cNvSpPr txBox="1">
            <a:spLocks/>
          </p:cNvSpPr>
          <p:nvPr/>
        </p:nvSpPr>
        <p:spPr>
          <a:xfrm>
            <a:off x="7142017" y="3381973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de escritorio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F7A3351-E942-4C54-8BC3-06222AEBF0B7}"/>
              </a:ext>
            </a:extLst>
          </p:cNvPr>
          <p:cNvSpPr txBox="1">
            <a:spLocks/>
          </p:cNvSpPr>
          <p:nvPr/>
        </p:nvSpPr>
        <p:spPr>
          <a:xfrm>
            <a:off x="772321" y="3421931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web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295CD05-6EEB-4B9D-938F-041BC048030C}"/>
              </a:ext>
            </a:extLst>
          </p:cNvPr>
          <p:cNvSpPr txBox="1">
            <a:spLocks/>
          </p:cNvSpPr>
          <p:nvPr/>
        </p:nvSpPr>
        <p:spPr>
          <a:xfrm>
            <a:off x="3848965" y="5685695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Base de datos </a:t>
            </a:r>
          </a:p>
        </p:txBody>
      </p:sp>
    </p:spTree>
    <p:extLst>
      <p:ext uri="{BB962C8B-B14F-4D97-AF65-F5344CB8AC3E}">
        <p14:creationId xmlns:p14="http://schemas.microsoft.com/office/powerpoint/2010/main" val="24194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1077019" y="631065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/>
              <a:t>Vía de comunicación con Cliente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4" y="1268925"/>
            <a:ext cx="9601983" cy="53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Base de Datos General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50" y="1800627"/>
            <a:ext cx="9955472" cy="43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55" y="1312071"/>
            <a:ext cx="1752139" cy="17619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41" y="2461808"/>
            <a:ext cx="2028870" cy="251601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BA0D553-22A3-4E10-A582-38C3CDC203AB}"/>
              </a:ext>
            </a:extLst>
          </p:cNvPr>
          <p:cNvSpPr txBox="1">
            <a:spLocks/>
          </p:cNvSpPr>
          <p:nvPr/>
        </p:nvSpPr>
        <p:spPr>
          <a:xfrm>
            <a:off x="8014201" y="5134768"/>
            <a:ext cx="2963750" cy="69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b="1" dirty="0"/>
              <a:t>Productos</a:t>
            </a:r>
            <a:endParaRPr lang="es-CL" sz="5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241BE4-7D64-45F3-8B44-B83B1D0D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482" y="2342813"/>
            <a:ext cx="2452711" cy="245271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A0CC1C0-B587-4F08-B29A-976F17662B57}"/>
              </a:ext>
            </a:extLst>
          </p:cNvPr>
          <p:cNvSpPr txBox="1">
            <a:spLocks/>
          </p:cNvSpPr>
          <p:nvPr/>
        </p:nvSpPr>
        <p:spPr>
          <a:xfrm>
            <a:off x="1081962" y="4977821"/>
            <a:ext cx="2963750" cy="69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b="1" dirty="0"/>
              <a:t>EMPRESA</a:t>
            </a:r>
            <a:endParaRPr lang="es-CL" sz="54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A965741-BFE7-458D-AA0F-645C7E6FC942}"/>
              </a:ext>
            </a:extLst>
          </p:cNvPr>
          <p:cNvSpPr txBox="1">
            <a:spLocks/>
          </p:cNvSpPr>
          <p:nvPr/>
        </p:nvSpPr>
        <p:spPr>
          <a:xfrm>
            <a:off x="4127265" y="3223418"/>
            <a:ext cx="2963750" cy="69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b="1" dirty="0"/>
              <a:t>RESERVA</a:t>
            </a:r>
            <a:endParaRPr lang="es-CL" sz="5400" b="1" dirty="0"/>
          </a:p>
        </p:txBody>
      </p:sp>
    </p:spTree>
    <p:extLst>
      <p:ext uri="{BB962C8B-B14F-4D97-AF65-F5344CB8AC3E}">
        <p14:creationId xmlns:p14="http://schemas.microsoft.com/office/powerpoint/2010/main" val="225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30613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FD6630-EABB-4A4D-A230-0307100D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7" y="0"/>
            <a:ext cx="968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A70B32-DCDE-4BE7-AC2D-6C262917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47" y="7743"/>
            <a:ext cx="9688353" cy="68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229041-ED79-4C08-9F5B-F09FA902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6" y="0"/>
            <a:ext cx="9690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3B9D7C-EA46-4B2C-9065-0986F01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21" y="0"/>
            <a:ext cx="970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184</TotalTime>
  <Words>47</Words>
  <Application>Microsoft Office PowerPoint</Application>
  <PresentationFormat>Panorámica</PresentationFormat>
  <Paragraphs>14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Circuito</vt:lpstr>
      <vt:lpstr>Sistema de Gestión hostal doña clarita</vt:lpstr>
      <vt:lpstr>Plataformas de desarrollo</vt:lpstr>
      <vt:lpstr>Base de Datos General</vt:lpstr>
      <vt:lpstr>Presentación de PowerPoint</vt:lpstr>
      <vt:lpstr>Casos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Rolando Gutierrez</cp:lastModifiedBy>
  <cp:revision>14</cp:revision>
  <dcterms:created xsi:type="dcterms:W3CDTF">2018-04-15T20:14:13Z</dcterms:created>
  <dcterms:modified xsi:type="dcterms:W3CDTF">2018-04-22T22:45:23Z</dcterms:modified>
</cp:coreProperties>
</file>