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5" r:id="rId4"/>
    <p:sldId id="276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70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00F1C45-C865-4935-94E7-572362398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Sistema de Gestión hostal doña clarita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1F7E72A-14F6-4067-B4D3-62DF07BDC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0516" y="5495192"/>
            <a:ext cx="4062046" cy="112541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INTEGRANTES: -PATRICIO PALOMINOS</a:t>
            </a:r>
          </a:p>
          <a:p>
            <a:r>
              <a:rPr lang="es-ES" dirty="0"/>
              <a:t>                       -</a:t>
            </a:r>
            <a:r>
              <a:rPr lang="es-ES" i="1" dirty="0"/>
              <a:t>Carlos poblete</a:t>
            </a:r>
          </a:p>
          <a:p>
            <a:r>
              <a:rPr lang="es-ES" i="1" dirty="0"/>
              <a:t>                       -rolando guti</a:t>
            </a:r>
            <a:r>
              <a:rPr lang="es-CL" i="1" dirty="0"/>
              <a:t>é</a:t>
            </a:r>
            <a:r>
              <a:rPr lang="es-ES" i="1" dirty="0"/>
              <a:t>rrez</a:t>
            </a:r>
            <a:endParaRPr lang="es-CL" i="1" dirty="0"/>
          </a:p>
        </p:txBody>
      </p:sp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D9D1671C-CA93-4A23-A749-B712B244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5" y="138112"/>
            <a:ext cx="3038326" cy="74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CA70E0C-FB1B-46B2-9F37-F40A281B8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51" y="0"/>
            <a:ext cx="9694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18D0CAFB-EE3C-417F-B0CA-280A4E9B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72" y="0"/>
            <a:ext cx="9691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819C49F-5FE6-4C50-88B2-6FCA8432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21" y="0"/>
            <a:ext cx="9650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124C0477-68CD-4A8C-A7D3-FA87DD03E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49" y="0"/>
            <a:ext cx="9705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4C2976A-BDF3-488A-BEEF-01C58B8C0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56" y="0"/>
            <a:ext cx="9700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B7EAF1F-7F84-4A8E-A448-B60200D10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477" y="0"/>
            <a:ext cx="97690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1B12D9E4-79DF-4620-871B-8E5EFCFD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44" y="0"/>
            <a:ext cx="973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8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9D704219-3001-4D9B-BE7D-E76775C6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33" y="0"/>
            <a:ext cx="9755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62F0975-D1E1-4F0C-9F64-002B9CB4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590" y="0"/>
            <a:ext cx="9742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160C3B01-013E-4E73-8129-1C4BFF03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28" y="0"/>
            <a:ext cx="9748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2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284E46-0A42-48E3-8035-992BC5F5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s-CL" dirty="0"/>
              <a:t>Plataformas de desarrollo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4284C0F8-8E26-4F83-A9B5-2B656D43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020" y="4376639"/>
            <a:ext cx="3223779" cy="10745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875B015C-3FF4-4383-BEE4-4E2F7F7B0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057" y="1574488"/>
            <a:ext cx="3380506" cy="16902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="" xmlns:a16="http://schemas.microsoft.com/office/drawing/2014/main" id="{9525026B-00E3-4213-90B0-61D238F84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264" y="1299290"/>
            <a:ext cx="2254245" cy="215656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="" xmlns:a16="http://schemas.microsoft.com/office/drawing/2014/main" id="{87AD5685-ECE1-445E-8D17-1A0D54AF3BF4}"/>
              </a:ext>
            </a:extLst>
          </p:cNvPr>
          <p:cNvSpPr txBox="1">
            <a:spLocks/>
          </p:cNvSpPr>
          <p:nvPr/>
        </p:nvSpPr>
        <p:spPr>
          <a:xfrm>
            <a:off x="7142017" y="3381973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de escritorio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="" xmlns:a16="http://schemas.microsoft.com/office/drawing/2014/main" id="{CF7A3351-E942-4C54-8BC3-06222AEBF0B7}"/>
              </a:ext>
            </a:extLst>
          </p:cNvPr>
          <p:cNvSpPr txBox="1">
            <a:spLocks/>
          </p:cNvSpPr>
          <p:nvPr/>
        </p:nvSpPr>
        <p:spPr>
          <a:xfrm>
            <a:off x="772321" y="3421931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Aplicación web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="" xmlns:a16="http://schemas.microsoft.com/office/drawing/2014/main" id="{8295CD05-6EEB-4B9D-938F-041BC048030C}"/>
              </a:ext>
            </a:extLst>
          </p:cNvPr>
          <p:cNvSpPr txBox="1">
            <a:spLocks/>
          </p:cNvSpPr>
          <p:nvPr/>
        </p:nvSpPr>
        <p:spPr>
          <a:xfrm>
            <a:off x="3848965" y="5685695"/>
            <a:ext cx="4192586" cy="678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2400" dirty="0"/>
              <a:t>Base de datos </a:t>
            </a:r>
          </a:p>
        </p:txBody>
      </p:sp>
    </p:spTree>
    <p:extLst>
      <p:ext uri="{BB962C8B-B14F-4D97-AF65-F5344CB8AC3E}">
        <p14:creationId xmlns:p14="http://schemas.microsoft.com/office/powerpoint/2010/main" val="2419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5284E46-0A42-48E3-8035-992BC5F52B19}"/>
              </a:ext>
            </a:extLst>
          </p:cNvPr>
          <p:cNvSpPr txBox="1">
            <a:spLocks/>
          </p:cNvSpPr>
          <p:nvPr/>
        </p:nvSpPr>
        <p:spPr>
          <a:xfrm>
            <a:off x="1077019" y="631065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 smtClean="0"/>
              <a:t>Vía de comunicación con Cliente</a:t>
            </a:r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34" y="1268925"/>
            <a:ext cx="9601983" cy="53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 smtClean="0"/>
              <a:t>Base de Datos General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50" y="1800627"/>
            <a:ext cx="9955472" cy="43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05" y="2193035"/>
            <a:ext cx="2452711" cy="245271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555" y="1312071"/>
            <a:ext cx="1752139" cy="176192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41" y="2461808"/>
            <a:ext cx="2028870" cy="251601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838" y="2877670"/>
            <a:ext cx="5927500" cy="691499"/>
          </a:xfrm>
        </p:spPr>
        <p:txBody>
          <a:bodyPr>
            <a:normAutofit/>
          </a:bodyPr>
          <a:lstStyle/>
          <a:p>
            <a:pPr algn="ctr"/>
            <a:r>
              <a:rPr lang="es-CL" sz="2800" b="1" dirty="0" smtClean="0">
                <a:solidFill>
                  <a:schemeClr val="bg1"/>
                </a:solidFill>
              </a:rPr>
              <a:t>Reserva</a:t>
            </a:r>
            <a:endParaRPr lang="es-CL" sz="4400" b="1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5BA0D553-22A3-4E10-A582-38C3CDC203AB}"/>
              </a:ext>
            </a:extLst>
          </p:cNvPr>
          <p:cNvSpPr txBox="1">
            <a:spLocks/>
          </p:cNvSpPr>
          <p:nvPr/>
        </p:nvSpPr>
        <p:spPr>
          <a:xfrm>
            <a:off x="8014201" y="5134768"/>
            <a:ext cx="2963750" cy="691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b="1" dirty="0" smtClean="0">
                <a:solidFill>
                  <a:schemeClr val="bg1"/>
                </a:solidFill>
              </a:rPr>
              <a:t>Productos</a:t>
            </a:r>
            <a:endParaRPr lang="es-CL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BA0D553-22A3-4E10-A582-38C3CDC2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44033"/>
            <a:ext cx="9905998" cy="1632313"/>
          </a:xfrm>
        </p:spPr>
        <p:txBody>
          <a:bodyPr>
            <a:normAutofit/>
          </a:bodyPr>
          <a:lstStyle/>
          <a:p>
            <a:pPr algn="ctr"/>
            <a:r>
              <a:rPr lang="es-CL" sz="5400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330613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B33B9D7C-EA46-4B2C-9065-0986F011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21" y="0"/>
            <a:ext cx="9708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4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9D229041-ED79-4C08-9F5B-F09FA902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76" y="0"/>
            <a:ext cx="9690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1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38FB5474-7FCC-44E9-9096-1299E61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57" y="0"/>
            <a:ext cx="9700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6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CEFD6630-EABB-4A4D-A230-0307100D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87" y="0"/>
            <a:ext cx="9682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0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166</TotalTime>
  <Words>46</Words>
  <Application>Microsoft Office PowerPoint</Application>
  <PresentationFormat>Panorámica</PresentationFormat>
  <Paragraphs>13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Tw Cen MT</vt:lpstr>
      <vt:lpstr>Circuito</vt:lpstr>
      <vt:lpstr>Sistema de Gestión hostal doña clarita</vt:lpstr>
      <vt:lpstr>Plataformas de desarrollo</vt:lpstr>
      <vt:lpstr>Base de Datos General</vt:lpstr>
      <vt:lpstr>Reserva</vt:lpstr>
      <vt:lpstr>Casos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hostal doña clarita</dc:title>
  <dc:creator>Rolando Gutierrez</dc:creator>
  <cp:lastModifiedBy>Patricio A Palominos</cp:lastModifiedBy>
  <cp:revision>11</cp:revision>
  <dcterms:created xsi:type="dcterms:W3CDTF">2018-04-15T20:14:13Z</dcterms:created>
  <dcterms:modified xsi:type="dcterms:W3CDTF">2018-04-17T00:49:44Z</dcterms:modified>
</cp:coreProperties>
</file>