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9" r:id="rId6"/>
    <p:sldId id="261" r:id="rId7"/>
    <p:sldId id="268" r:id="rId8"/>
    <p:sldId id="263" r:id="rId9"/>
    <p:sldId id="267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12-06-2017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“Título del Caso”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2203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/>
              <a:t>Analista Programador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</a:t>
            </a:r>
          </a:p>
          <a:p>
            <a:r>
              <a:rPr lang="es-CL" sz="1400" dirty="0"/>
              <a:t>2016</a:t>
            </a:r>
          </a:p>
          <a:p>
            <a:r>
              <a:rPr lang="es-CL" sz="1400" dirty="0"/>
              <a:t>Docente Instructor de la Asignatura:</a:t>
            </a:r>
          </a:p>
          <a:p>
            <a:endParaRPr lang="es-CL" sz="1400" dirty="0"/>
          </a:p>
          <a:p>
            <a:r>
              <a:rPr lang="es-CL" sz="1400" dirty="0"/>
              <a:t>Integrantes: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2940899"/>
            <a:ext cx="10515600" cy="1325563"/>
          </a:xfrm>
        </p:spPr>
        <p:txBody>
          <a:bodyPr/>
          <a:lstStyle/>
          <a:p>
            <a:pPr algn="ctr"/>
            <a:r>
              <a:rPr lang="es-CL" dirty="0" smtClean="0"/>
              <a:t>Demostración del Sistema </a:t>
            </a:r>
            <a:br>
              <a:rPr lang="es-CL" dirty="0" smtClean="0"/>
            </a:br>
            <a:r>
              <a:rPr lang="es-CL" sz="2400" dirty="0" smtClean="0"/>
              <a:t>(No más de 5 Minutos)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27454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74937"/>
            <a:ext cx="10515600" cy="1325563"/>
          </a:xfrm>
        </p:spPr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L" b="1" dirty="0"/>
              <a:t>Lecciones Aprendidas con la Experiencia.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problemas que se vivieron como equipo?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los evitaría para un próximo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casos más complejos en desarrollar?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¿Perciben un crecimiento en su capacidad para desarrollar proyectos informáticos reales?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se abordó la gestión del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auto-aprendizajes a nivel técnico que han logrado en el proceso?</a:t>
            </a:r>
          </a:p>
        </p:txBody>
      </p:sp>
    </p:spTree>
    <p:extLst>
      <p:ext uri="{BB962C8B-B14F-4D97-AF65-F5344CB8AC3E}">
        <p14:creationId xmlns:p14="http://schemas.microsoft.com/office/powerpoint/2010/main" val="46646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3139" y="1047706"/>
            <a:ext cx="10515600" cy="1325563"/>
          </a:xfrm>
        </p:spPr>
        <p:txBody>
          <a:bodyPr>
            <a:noAutofit/>
          </a:bodyPr>
          <a:lstStyle/>
          <a:p>
            <a:r>
              <a:rPr lang="es-CL" sz="3200" dirty="0"/>
              <a:t>NOTA:</a:t>
            </a:r>
            <a:br>
              <a:rPr lang="es-CL" sz="3200" dirty="0"/>
            </a:br>
            <a:r>
              <a:rPr lang="es-CL" sz="3200" dirty="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4.1. Requisitos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autenticación de usuarios.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el manejo de múltiples perfiles por usuario.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mantención de los datos maestros del sistema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4.2. Requisitos no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ser desarrollado en capas.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base de datos a utilizar debe ser Oracle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tener una interfaz web y una interfaz de escritorio o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procesamientos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batch</a:t>
            </a: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deben realizarse con PL/SQL en Oracle (procedimientos almacenados)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/>
              <a:t>Problemática a Resolver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66254" y="2436276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Breve Resumen del Caso:</a:t>
            </a:r>
          </a:p>
        </p:txBody>
      </p:sp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1940822"/>
            <a:ext cx="12192000" cy="3483584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Solución</a:t>
            </a:r>
            <a:br>
              <a:rPr lang="es-CL" dirty="0"/>
            </a:br>
            <a:r>
              <a:rPr lang="es-CL" sz="2700" dirty="0"/>
              <a:t>Descripción de la Solución</a:t>
            </a:r>
            <a:r>
              <a:rPr lang="es-CL" dirty="0"/>
              <a:t/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/>
            </a:r>
            <a:br>
              <a:rPr lang="es-CL" dirty="0"/>
            </a:br>
            <a:r>
              <a:rPr lang="es-CL" dirty="0"/>
              <a:t>Objetivo del Proyecto</a:t>
            </a:r>
            <a:br>
              <a:rPr lang="es-CL" dirty="0"/>
            </a:br>
            <a:r>
              <a:rPr lang="es-CL" sz="2200" dirty="0"/>
              <a:t>Qué se Desarrolló como Producto de software.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6"/>
            <a:ext cx="10515600" cy="1325563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Que hace el Sistema: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Qué no hace: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Otros Alcances o restricciones: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Y 1"/>
          <p:cNvSpPr/>
          <p:nvPr/>
        </p:nvSpPr>
        <p:spPr>
          <a:xfrm>
            <a:off x="6099216" y="497314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Especificaciones Técnicas del Desarrollo</a:t>
            </a:r>
          </a:p>
          <a:p>
            <a:pPr algn="ctr"/>
            <a:endParaRPr lang="es-CL" dirty="0"/>
          </a:p>
          <a:p>
            <a:pPr algn="ctr"/>
            <a:r>
              <a:rPr lang="es-CL" dirty="0"/>
              <a:t>Diagrama de Arquitectura</a:t>
            </a:r>
          </a:p>
          <a:p>
            <a:pPr algn="ctr"/>
            <a:r>
              <a:rPr lang="es-CL" dirty="0" err="1"/>
              <a:t>Mockups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1325563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82011" y="2380005"/>
            <a:ext cx="3558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Lista de Requerimientos  Principales</a:t>
            </a:r>
          </a:p>
          <a:p>
            <a:r>
              <a:rPr lang="es-CL" dirty="0"/>
              <a:t>Funcionales y No Funcionales: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Y 1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 1"/>
          <p:cNvSpPr/>
          <p:nvPr/>
        </p:nvSpPr>
        <p:spPr>
          <a:xfrm>
            <a:off x="6096000" y="1167618"/>
            <a:ext cx="5284763" cy="5409546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Modelo UML Mejorado</a:t>
            </a:r>
          </a:p>
          <a:p>
            <a:pPr algn="ctr"/>
            <a:r>
              <a:rPr lang="es-CL" dirty="0"/>
              <a:t>Diagrama de Actividades</a:t>
            </a:r>
          </a:p>
          <a:p>
            <a:pPr algn="ctr"/>
            <a:r>
              <a:rPr lang="es-CL" dirty="0"/>
              <a:t>Diagrama de Datos o Clases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/>
              <a:t>Diseño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1252" y="2291042"/>
            <a:ext cx="5261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Breve descripción:</a:t>
            </a:r>
          </a:p>
          <a:p>
            <a:endParaRPr lang="es-CL" dirty="0"/>
          </a:p>
          <a:p>
            <a:r>
              <a:rPr lang="es-CL" dirty="0"/>
              <a:t>+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Explicación breve de los modelos:</a:t>
            </a:r>
          </a:p>
          <a:p>
            <a:endParaRPr lang="es-CL" dirty="0"/>
          </a:p>
          <a:p>
            <a:r>
              <a:rPr lang="es-CL" dirty="0"/>
              <a:t>Modelo Datos Relacional</a:t>
            </a:r>
          </a:p>
          <a:p>
            <a:r>
              <a:rPr lang="es-CL" dirty="0"/>
              <a:t>Diagrama de Actividad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Planificación y Gestión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4389" y="2028312"/>
            <a:ext cx="105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Lista de Módulos o Artefactos de Sistema Construidos y Nivel de Completitud (Cumplido, Pendiente, Abortado)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75297"/>
              </p:ext>
            </p:extLst>
          </p:nvPr>
        </p:nvGraphicFramePr>
        <p:xfrm>
          <a:off x="961392" y="2716909"/>
          <a:ext cx="1030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084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3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COMPONENTES O ARTEFACTOS </a:t>
                      </a:r>
                      <a:r>
                        <a:rPr lang="es-CL" dirty="0"/>
                        <a:t>DEL</a:t>
                      </a:r>
                      <a:r>
                        <a:rPr lang="es-CL" baseline="0" dirty="0"/>
                        <a:t> SISTEMA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ESTADO ACTUAL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Responsabilidades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4389" y="2028312"/>
            <a:ext cx="27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Insertar Matriz RACI o RAM</a:t>
            </a:r>
          </a:p>
        </p:txBody>
      </p:sp>
      <p:pic>
        <p:nvPicPr>
          <p:cNvPr id="1026" name="Picture 2" descr="Resultado de imagen para matriz 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4" y="2808060"/>
            <a:ext cx="7330437" cy="32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</p:spPr>
        <p:txBody>
          <a:bodyPr/>
          <a:lstStyle/>
          <a:p>
            <a:r>
              <a:rPr lang="es-CL" dirty="0"/>
              <a:t>Planificación y Gestión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4389" y="2028312"/>
            <a:ext cx="126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Carta Gantt</a:t>
            </a:r>
          </a:p>
        </p:txBody>
      </p:sp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309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Tema de Office</vt:lpstr>
      <vt:lpstr>Portafolio de Título “Título del Caso”</vt:lpstr>
      <vt:lpstr>Problemática a Resolver</vt:lpstr>
      <vt:lpstr>Solución Descripción de la Solución   Objetivo del Proyecto Qué se Desarrolló como Producto de software. </vt:lpstr>
      <vt:lpstr>Alcances</vt:lpstr>
      <vt:lpstr>Lista de Requerimientos</vt:lpstr>
      <vt:lpstr>Diseño del Sistema</vt:lpstr>
      <vt:lpstr>Planificación y Gestión</vt:lpstr>
      <vt:lpstr>Responsabilidades</vt:lpstr>
      <vt:lpstr>Planificación y Gestión</vt:lpstr>
      <vt:lpstr>Demostración del Sistema  (No más de 5 Minutos)</vt:lpstr>
      <vt:lpstr>Reflexión final</vt:lpstr>
      <vt:lpstr>NOTA: Recordar que se evaluará el cumplimiento del desarrollo del Sistema considerando los siguientes aspectos mínimos: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Prometeus</cp:lastModifiedBy>
  <cp:revision>17</cp:revision>
  <dcterms:created xsi:type="dcterms:W3CDTF">2015-07-01T15:45:01Z</dcterms:created>
  <dcterms:modified xsi:type="dcterms:W3CDTF">2017-06-13T02:46:27Z</dcterms:modified>
</cp:coreProperties>
</file>