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6" r:id="rId3"/>
    <p:sldId id="279" r:id="rId4"/>
    <p:sldId id="285" r:id="rId5"/>
    <p:sldId id="287" r:id="rId6"/>
    <p:sldId id="27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F1C45-C865-4935-94E7-572362398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173" y="1828800"/>
            <a:ext cx="8791575" cy="2271098"/>
          </a:xfrm>
        </p:spPr>
        <p:txBody>
          <a:bodyPr/>
          <a:lstStyle/>
          <a:p>
            <a:r>
              <a:rPr lang="es-ES" dirty="0"/>
              <a:t>Sistema de Gestión </a:t>
            </a:r>
            <a:br>
              <a:rPr lang="es-ES" dirty="0"/>
            </a:br>
            <a:r>
              <a:rPr lang="es-ES" dirty="0"/>
              <a:t>hostal doña clarita</a:t>
            </a:r>
            <a:br>
              <a:rPr lang="es-ES" dirty="0"/>
            </a:b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F7E72A-14F6-4067-B4D3-62DF07BDC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0516" y="5495192"/>
            <a:ext cx="4062046" cy="1125415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INTEGRANTES: -PATRICIO PALOMINOS</a:t>
            </a:r>
          </a:p>
          <a:p>
            <a:r>
              <a:rPr lang="es-ES" dirty="0"/>
              <a:t>                       -Carlos poblete</a:t>
            </a:r>
          </a:p>
          <a:p>
            <a:r>
              <a:rPr lang="es-ES" dirty="0"/>
              <a:t>                       -rolando guti</a:t>
            </a:r>
            <a:r>
              <a:rPr lang="es-CL" dirty="0"/>
              <a:t>é</a:t>
            </a:r>
            <a:r>
              <a:rPr lang="es-ES" dirty="0"/>
              <a:t>rrez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D1671C-CA93-4A23-A749-B712B244B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5" y="138112"/>
            <a:ext cx="3038326" cy="7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8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9F0B-C011-415E-940C-80795DFF3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8348" y="138691"/>
            <a:ext cx="4967721" cy="1302182"/>
          </a:xfrm>
        </p:spPr>
        <p:txBody>
          <a:bodyPr/>
          <a:lstStyle/>
          <a:p>
            <a:r>
              <a:rPr lang="es-CL" dirty="0"/>
              <a:t>Introducción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B6816E-D432-44FB-BDAB-ABE0FC026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0" y="2008764"/>
            <a:ext cx="8791575" cy="1655762"/>
          </a:xfrm>
        </p:spPr>
        <p:txBody>
          <a:bodyPr>
            <a:noAutofit/>
          </a:bodyPr>
          <a:lstStyle/>
          <a:p>
            <a:r>
              <a:rPr lang="es-CL" sz="2800" dirty="0">
                <a:solidFill>
                  <a:schemeClr val="tx1"/>
                </a:solidFill>
              </a:rPr>
              <a:t>Doña Clarita es una Empresa dedicada a dar hospedaje a empresas, orientada a dar un servicio de calidad y seguridad a trabajadores que necesiten hospedaje.</a:t>
            </a:r>
          </a:p>
          <a:p>
            <a:r>
              <a:rPr lang="es-CL" sz="2800" dirty="0">
                <a:solidFill>
                  <a:schemeClr val="tx1"/>
                </a:solidFill>
              </a:rPr>
              <a:t>Lo que se requiere es crear una aplicación web y otra de escritorio que permitan administrar tanto los registros de huéspedes como también los contratos con empresas.</a:t>
            </a:r>
          </a:p>
        </p:txBody>
      </p:sp>
    </p:spTree>
    <p:extLst>
      <p:ext uri="{BB962C8B-B14F-4D97-AF65-F5344CB8AC3E}">
        <p14:creationId xmlns:p14="http://schemas.microsoft.com/office/powerpoint/2010/main" val="138068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4811"/>
          </a:xfrm>
        </p:spPr>
        <p:txBody>
          <a:bodyPr/>
          <a:lstStyle/>
          <a:p>
            <a:pPr algn="ctr"/>
            <a:r>
              <a:rPr lang="es-CL" dirty="0"/>
              <a:t>MODIFICACIONES AL MODELO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386348" y="2020529"/>
            <a:ext cx="9896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3200" dirty="0"/>
              <a:t>PRIMERA VERSIÓN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3200" dirty="0"/>
              <a:t>SEGUNDA VERSIÓN</a:t>
            </a:r>
          </a:p>
        </p:txBody>
      </p:sp>
      <p:sp>
        <p:nvSpPr>
          <p:cNvPr id="5" name="3 CuadroTexto">
            <a:extLst>
              <a:ext uri="{FF2B5EF4-FFF2-40B4-BE49-F238E27FC236}">
                <a16:creationId xmlns:a16="http://schemas.microsoft.com/office/drawing/2014/main" id="{754A8031-C578-4B21-B146-E4A7BDFEA5D6}"/>
              </a:ext>
            </a:extLst>
          </p:cNvPr>
          <p:cNvSpPr txBox="1"/>
          <p:nvPr/>
        </p:nvSpPr>
        <p:spPr>
          <a:xfrm>
            <a:off x="1386348" y="3016338"/>
            <a:ext cx="9896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3200" dirty="0"/>
              <a:t>TERCERA VERSIÓN</a:t>
            </a:r>
          </a:p>
          <a:p>
            <a:endParaRPr lang="es-CL" sz="3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B247B42-44C0-4E0D-9A2A-DC95D74B9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675" y="3859747"/>
            <a:ext cx="2324100" cy="20669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5100DB0-F2BF-4FA1-BC05-224E151B4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233" y="3988334"/>
            <a:ext cx="2743200" cy="18097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58AC880-9738-45CA-8B90-E0CD01C5D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891" y="3909494"/>
            <a:ext cx="30956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1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0D553-22A3-4E10-A582-38C3CDC2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44033"/>
            <a:ext cx="9905998" cy="1632313"/>
          </a:xfrm>
        </p:spPr>
        <p:txBody>
          <a:bodyPr>
            <a:normAutofit/>
          </a:bodyPr>
          <a:lstStyle/>
          <a:p>
            <a:pPr algn="ctr"/>
            <a:r>
              <a:rPr lang="es-CL" sz="5400" dirty="0"/>
              <a:t>Demostración aplicación web</a:t>
            </a:r>
          </a:p>
        </p:txBody>
      </p:sp>
    </p:spTree>
    <p:extLst>
      <p:ext uri="{BB962C8B-B14F-4D97-AF65-F5344CB8AC3E}">
        <p14:creationId xmlns:p14="http://schemas.microsoft.com/office/powerpoint/2010/main" val="128702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0D553-22A3-4E10-A582-38C3CDC2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44033"/>
            <a:ext cx="9905998" cy="1632313"/>
          </a:xfrm>
        </p:spPr>
        <p:txBody>
          <a:bodyPr>
            <a:normAutofit/>
          </a:bodyPr>
          <a:lstStyle/>
          <a:p>
            <a:pPr algn="ctr"/>
            <a:r>
              <a:rPr lang="es-CL" sz="5400" dirty="0"/>
              <a:t>Demostración aplicación de escritorio</a:t>
            </a:r>
          </a:p>
        </p:txBody>
      </p:sp>
    </p:spTree>
    <p:extLst>
      <p:ext uri="{BB962C8B-B14F-4D97-AF65-F5344CB8AC3E}">
        <p14:creationId xmlns:p14="http://schemas.microsoft.com/office/powerpoint/2010/main" val="406544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84E46-0A42-48E3-8035-992BC5F52B19}"/>
              </a:ext>
            </a:extLst>
          </p:cNvPr>
          <p:cNvSpPr txBox="1">
            <a:spLocks/>
          </p:cNvSpPr>
          <p:nvPr/>
        </p:nvSpPr>
        <p:spPr>
          <a:xfrm>
            <a:off x="2386701" y="1871200"/>
            <a:ext cx="7080856" cy="11533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7200" dirty="0"/>
              <a:t>gracias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378DA2-64B6-4732-8121-AEC5CA0AE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3202132"/>
            <a:ext cx="50482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99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391</TotalTime>
  <Words>91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Circuito</vt:lpstr>
      <vt:lpstr>Sistema de Gestión  hostal doña clarita </vt:lpstr>
      <vt:lpstr>Introducción </vt:lpstr>
      <vt:lpstr>MODIFICACIONES AL MODELO</vt:lpstr>
      <vt:lpstr>Demostración aplicación web</vt:lpstr>
      <vt:lpstr>Demostración aplicación de escritorio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Gestión hostal doña clarita</dc:title>
  <dc:creator>Rolando Gutierrez</dc:creator>
  <cp:lastModifiedBy>Rolando Gutierrez</cp:lastModifiedBy>
  <cp:revision>30</cp:revision>
  <dcterms:created xsi:type="dcterms:W3CDTF">2018-04-15T20:14:13Z</dcterms:created>
  <dcterms:modified xsi:type="dcterms:W3CDTF">2018-06-26T00:06:53Z</dcterms:modified>
</cp:coreProperties>
</file>