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5" r:id="rId4"/>
    <p:sldId id="279" r:id="rId5"/>
    <p:sldId id="280" r:id="rId6"/>
    <p:sldId id="258" r:id="rId7"/>
    <p:sldId id="281" r:id="rId8"/>
    <p:sldId id="274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-2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00F1C45-C865-4935-94E7-572362398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173" y="1828800"/>
            <a:ext cx="8791575" cy="2271098"/>
          </a:xfrm>
        </p:spPr>
        <p:txBody>
          <a:bodyPr/>
          <a:lstStyle/>
          <a:p>
            <a:r>
              <a:rPr lang="es-ES" dirty="0"/>
              <a:t>Sistema de Gestión hostal doña </a:t>
            </a:r>
            <a:r>
              <a:rPr lang="es-ES" dirty="0" smtClean="0"/>
              <a:t>clarita</a:t>
            </a:r>
            <a:br>
              <a:rPr lang="es-ES" dirty="0" smtClean="0"/>
            </a:br>
            <a:r>
              <a:rPr lang="es-ES" dirty="0" smtClean="0"/>
              <a:t>(2da ETAPA)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1F7E72A-14F6-4067-B4D3-62DF07BDC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0516" y="5495192"/>
            <a:ext cx="4062046" cy="112541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INTEGRANTES: -PATRICIO PALOMINOS</a:t>
            </a:r>
          </a:p>
          <a:p>
            <a:r>
              <a:rPr lang="es-ES" dirty="0"/>
              <a:t>                       -Carlos poblete</a:t>
            </a:r>
          </a:p>
          <a:p>
            <a:r>
              <a:rPr lang="es-ES" dirty="0"/>
              <a:t>                       -rolando guti</a:t>
            </a:r>
            <a:r>
              <a:rPr lang="es-CL" dirty="0"/>
              <a:t>é</a:t>
            </a:r>
            <a:r>
              <a:rPr lang="es-ES" dirty="0"/>
              <a:t>rrez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D9D1671C-CA93-4A23-A749-B712B244B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5" y="138112"/>
            <a:ext cx="3038326" cy="7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8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284E46-0A42-48E3-8035-992BC5F5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s-CL" dirty="0" smtClean="0"/>
              <a:t>CONTENIDOS</a:t>
            </a:r>
            <a:endParaRPr lang="es-CL" dirty="0"/>
          </a:p>
        </p:txBody>
      </p:sp>
      <p:sp>
        <p:nvSpPr>
          <p:cNvPr id="3" name="2 CuadroTexto"/>
          <p:cNvSpPr txBox="1"/>
          <p:nvPr/>
        </p:nvSpPr>
        <p:spPr>
          <a:xfrm>
            <a:off x="1268361" y="2123768"/>
            <a:ext cx="95127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/>
              <a:t>INTRODUCCION BASE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/>
              <a:t>MODIFICACIONES REALIZADAS AL MODELO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/>
              <a:t>DESCRIPCIÓN DEL MODELO FINAL IMPLEMENTADO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/>
              <a:t>EXPOSICIÓN PRÁCTICA APLICACIÓN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 smtClean="0"/>
              <a:t>EXPOSICIÓN PRÁCTICA APLICACIÓN DE ESCRITORIO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4194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Base de Datos General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386348" y="2020529"/>
            <a:ext cx="98961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PRINCIPALES PROBLEMAS Y DIFICULTADES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CLAVES PRIMARIAS NO POSEEN IDENTIDAD AUTONUMÉRICA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DIFICULTAD PARA IMPLEMENTAR PROCEDIMIENTOS ALMACENADOS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PROBLEMAS AL MODIFICAR MODELO DE DATOS.</a:t>
            </a:r>
          </a:p>
          <a:p>
            <a:endParaRPr lang="es-CL" sz="2400" dirty="0" smtClean="0"/>
          </a:p>
          <a:p>
            <a:r>
              <a:rPr lang="es-CL" sz="2400" dirty="0" smtClean="0"/>
              <a:t>PIEZAS DESARROLLADAS EN BASE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TABLAS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RELACIONES DE FK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SECUENCIAS DE PK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TRIGGERS ASOCIADOS A SECUENCIA – PK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smtClean="0"/>
              <a:t>POBLAMIENTO DE TABLAS BASE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74559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4811"/>
          </a:xfrm>
        </p:spPr>
        <p:txBody>
          <a:bodyPr/>
          <a:lstStyle/>
          <a:p>
            <a:pPr algn="ctr"/>
            <a:r>
              <a:rPr lang="es-CL" dirty="0" smtClean="0"/>
              <a:t>MODIFICACIONES AL MODELO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386348" y="2020529"/>
            <a:ext cx="98961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 smtClean="0"/>
              <a:t>PRIMERA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200" dirty="0" smtClean="0"/>
              <a:t>SE MODIFICA EL PLANTEAMIENTO DE TABLAS POR TIPO DE ENTIDAD, POR TABLA UNICA CON ROLES DIFERENCIADOS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200" dirty="0" smtClean="0"/>
              <a:t>SE IMPLEMENTAN TABLAS ASOCIADAS AL MANEJO FINANCIERO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200" dirty="0" smtClean="0"/>
              <a:t>SE MODIFICA EL MODELO DE RESERVA Y DE ORDENES DE PEDIDO</a:t>
            </a:r>
          </a:p>
        </p:txBody>
      </p:sp>
    </p:spTree>
    <p:extLst>
      <p:ext uri="{BB962C8B-B14F-4D97-AF65-F5344CB8AC3E}">
        <p14:creationId xmlns:p14="http://schemas.microsoft.com/office/powerpoint/2010/main" val="162361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4811"/>
          </a:xfrm>
        </p:spPr>
        <p:txBody>
          <a:bodyPr/>
          <a:lstStyle/>
          <a:p>
            <a:pPr algn="ctr"/>
            <a:r>
              <a:rPr lang="es-CL" dirty="0" smtClean="0"/>
              <a:t>MODIFICACIONES AL MODELO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386348" y="2020529"/>
            <a:ext cx="98961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/>
              <a:t>SEGUNDA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200" dirty="0"/>
              <a:t>SE RETORNA AL MODELO ORIGINAL DE TABLAS POR TIPO DE ENTIDAD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200" dirty="0"/>
              <a:t>INCORPORA MODELO PARA EL MANEJO DEL SERVICIO COMEDOR</a:t>
            </a:r>
          </a:p>
        </p:txBody>
      </p:sp>
    </p:spTree>
    <p:extLst>
      <p:ext uri="{BB962C8B-B14F-4D97-AF65-F5344CB8AC3E}">
        <p14:creationId xmlns:p14="http://schemas.microsoft.com/office/powerpoint/2010/main" val="228936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A0D553-22A3-4E10-A582-38C3CDC2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44033"/>
            <a:ext cx="9905998" cy="1632313"/>
          </a:xfrm>
        </p:spPr>
        <p:txBody>
          <a:bodyPr>
            <a:normAutofit/>
          </a:bodyPr>
          <a:lstStyle/>
          <a:p>
            <a:pPr algn="ctr"/>
            <a:r>
              <a:rPr lang="es-CL" sz="5400" dirty="0" smtClean="0"/>
              <a:t>DETALLE DEL MODELO FINAL</a:t>
            </a:r>
            <a:endParaRPr lang="es-CL" sz="5400" dirty="0"/>
          </a:p>
        </p:txBody>
      </p:sp>
    </p:spTree>
    <p:extLst>
      <p:ext uri="{BB962C8B-B14F-4D97-AF65-F5344CB8AC3E}">
        <p14:creationId xmlns:p14="http://schemas.microsoft.com/office/powerpoint/2010/main" val="330613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535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284E46-0A42-48E3-8035-992BC5F52B19}"/>
              </a:ext>
            </a:extLst>
          </p:cNvPr>
          <p:cNvSpPr txBox="1">
            <a:spLocks/>
          </p:cNvSpPr>
          <p:nvPr/>
        </p:nvSpPr>
        <p:spPr>
          <a:xfrm>
            <a:off x="1077019" y="631065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dirty="0"/>
              <a:t>Vía de comunicación con Cliente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34" y="1268925"/>
            <a:ext cx="9601983" cy="53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284E46-0A42-48E3-8035-992BC5F52B19}"/>
              </a:ext>
            </a:extLst>
          </p:cNvPr>
          <p:cNvSpPr txBox="1">
            <a:spLocks/>
          </p:cNvSpPr>
          <p:nvPr/>
        </p:nvSpPr>
        <p:spPr>
          <a:xfrm>
            <a:off x="2386701" y="1871200"/>
            <a:ext cx="7080856" cy="11533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7200" dirty="0" smtClean="0"/>
              <a:t>gracias</a:t>
            </a:r>
            <a:endParaRPr lang="es-CL" sz="7200" dirty="0"/>
          </a:p>
        </p:txBody>
      </p:sp>
      <p:pic>
        <p:nvPicPr>
          <p:cNvPr id="2052" name="Picture 4" descr="Imagen relacionada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1" t="5200" r="14674" b="6734"/>
          <a:stretch/>
        </p:blipFill>
        <p:spPr bwMode="auto">
          <a:xfrm>
            <a:off x="4618833" y="3474720"/>
            <a:ext cx="2616591" cy="23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0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350</TotalTime>
  <Words>167</Words>
  <Application>Microsoft Office PowerPoint</Application>
  <PresentationFormat>Personalizado</PresentationFormat>
  <Paragraphs>34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Circuito</vt:lpstr>
      <vt:lpstr>Sistema de Gestión hostal doña clarita (2da ETAPA)</vt:lpstr>
      <vt:lpstr>CONTENIDOS</vt:lpstr>
      <vt:lpstr>Base de Datos General</vt:lpstr>
      <vt:lpstr>MODIFICACIONES AL MODELO</vt:lpstr>
      <vt:lpstr>MODIFICACIONES AL MODELO</vt:lpstr>
      <vt:lpstr>DETALLE DEL MODELO FINAL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hostal doña clarita</dc:title>
  <dc:creator>Rolando Gutierrez</dc:creator>
  <cp:lastModifiedBy>Kyosuke Kasuga</cp:lastModifiedBy>
  <cp:revision>24</cp:revision>
  <dcterms:created xsi:type="dcterms:W3CDTF">2018-04-15T20:14:13Z</dcterms:created>
  <dcterms:modified xsi:type="dcterms:W3CDTF">2018-05-28T18:31:42Z</dcterms:modified>
</cp:coreProperties>
</file>