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F1C45-C865-4935-94E7-572362398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Sistema de Gestión hostal doña clarita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F7E72A-14F6-4067-B4D3-62DF07BDC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0516" y="5495192"/>
            <a:ext cx="4062046" cy="112541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INTEGRANTES: -PATRICIO PALOMINOS</a:t>
            </a:r>
          </a:p>
          <a:p>
            <a:r>
              <a:rPr lang="es-ES" dirty="0"/>
              <a:t>                       -</a:t>
            </a:r>
            <a:r>
              <a:rPr lang="es-ES" i="1" dirty="0"/>
              <a:t>Carlos poblete</a:t>
            </a:r>
          </a:p>
          <a:p>
            <a:r>
              <a:rPr lang="es-ES" i="1" dirty="0"/>
              <a:t>                       -rolando guti</a:t>
            </a:r>
            <a:r>
              <a:rPr lang="es-CL" i="1" dirty="0"/>
              <a:t>é</a:t>
            </a:r>
            <a:r>
              <a:rPr lang="es-ES" i="1" dirty="0"/>
              <a:t>rrez</a:t>
            </a:r>
            <a:endParaRPr lang="es-CL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D1671C-CA93-4A23-A749-B712B244B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5" y="138112"/>
            <a:ext cx="3038326" cy="7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8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0D553-22A3-4E10-A582-38C3CDC2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44033"/>
            <a:ext cx="9905998" cy="1632313"/>
          </a:xfrm>
        </p:spPr>
        <p:txBody>
          <a:bodyPr>
            <a:normAutofit/>
          </a:bodyPr>
          <a:lstStyle/>
          <a:p>
            <a:pPr algn="ctr"/>
            <a:r>
              <a:rPr lang="es-CL" sz="5400" dirty="0"/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30613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3B9D7C-EA46-4B2C-9065-0986F011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21" y="0"/>
            <a:ext cx="9708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4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229041-ED79-4C08-9F5B-F09FA902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76" y="0"/>
            <a:ext cx="9690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8FB5474-7FCC-44E9-9096-1299E61F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57" y="0"/>
            <a:ext cx="9700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6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EFD6630-EABB-4A4D-A230-0307100D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87" y="0"/>
            <a:ext cx="9682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0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8D0CAFB-EE3C-417F-B0CA-280A4E9B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72" y="0"/>
            <a:ext cx="9691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4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37</TotalTime>
  <Words>24</Words>
  <Application>Microsoft Office PowerPoint</Application>
  <PresentationFormat>Panorámica</PresentationFormat>
  <Paragraphs>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Sistema de Gestión hostal doña clarita</vt:lpstr>
      <vt:lpstr>Casos de uso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hostal doña clarita</dc:title>
  <dc:creator>Rolando Gutierrez</dc:creator>
  <cp:lastModifiedBy>Rolando Gutierrez</cp:lastModifiedBy>
  <cp:revision>3</cp:revision>
  <dcterms:created xsi:type="dcterms:W3CDTF">2018-04-15T20:14:13Z</dcterms:created>
  <dcterms:modified xsi:type="dcterms:W3CDTF">2018-04-15T20:51:57Z</dcterms:modified>
</cp:coreProperties>
</file>