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hostal doña clarita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</a:t>
            </a:r>
            <a:r>
              <a:rPr lang="es-ES" i="1" dirty="0"/>
              <a:t>Carlos poblete</a:t>
            </a:r>
          </a:p>
          <a:p>
            <a:r>
              <a:rPr lang="es-ES" i="1" dirty="0"/>
              <a:t>                       -rolando guti</a:t>
            </a:r>
            <a:r>
              <a:rPr lang="es-CL" i="1" dirty="0"/>
              <a:t>é</a:t>
            </a:r>
            <a:r>
              <a:rPr lang="es-ES" i="1" dirty="0"/>
              <a:t>rrez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19C49F-5FE6-4C50-88B2-6FCA8432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21" y="0"/>
            <a:ext cx="9650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4C0477-68CD-4A8C-A7D3-FA87DD0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49" y="0"/>
            <a:ext cx="9705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C2976A-BDF3-488A-BEEF-01C58B8C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56" y="0"/>
            <a:ext cx="970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7EAF1F-7F84-4A8E-A448-B60200D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7" y="0"/>
            <a:ext cx="976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12D9E4-79DF-4620-871B-8E5EFCFD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4" y="0"/>
            <a:ext cx="973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704219-3001-4D9B-BE7D-E76775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3" y="0"/>
            <a:ext cx="975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2F0975-D1E1-4F0C-9F64-002B9CB4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90" y="0"/>
            <a:ext cx="974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0C3B01-013E-4E73-8129-1C4BFF03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28" y="0"/>
            <a:ext cx="974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4E46-0A42-48E3-8035-992BC5F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Plataformas de desarrollo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84C0F8-8E26-4F83-A9B5-2B656D43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20" y="4376639"/>
            <a:ext cx="3223779" cy="10745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5B015C-3FF4-4383-BEE4-4E2F7F7B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57" y="1574488"/>
            <a:ext cx="3380506" cy="16902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25026B-00E3-4213-90B0-61D238F8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64" y="1299290"/>
            <a:ext cx="2254245" cy="215656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7AD5685-ECE1-445E-8D17-1A0D54AF3BF4}"/>
              </a:ext>
            </a:extLst>
          </p:cNvPr>
          <p:cNvSpPr txBox="1">
            <a:spLocks/>
          </p:cNvSpPr>
          <p:nvPr/>
        </p:nvSpPr>
        <p:spPr>
          <a:xfrm>
            <a:off x="7142017" y="3381973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de escritorio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F7A3351-E942-4C54-8BC3-06222AEBF0B7}"/>
              </a:ext>
            </a:extLst>
          </p:cNvPr>
          <p:cNvSpPr txBox="1">
            <a:spLocks/>
          </p:cNvSpPr>
          <p:nvPr/>
        </p:nvSpPr>
        <p:spPr>
          <a:xfrm>
            <a:off x="772321" y="3421931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web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295CD05-6EEB-4B9D-938F-041BC048030C}"/>
              </a:ext>
            </a:extLst>
          </p:cNvPr>
          <p:cNvSpPr txBox="1">
            <a:spLocks/>
          </p:cNvSpPr>
          <p:nvPr/>
        </p:nvSpPr>
        <p:spPr>
          <a:xfrm>
            <a:off x="3848965" y="5685695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Base de datos </a:t>
            </a:r>
          </a:p>
        </p:txBody>
      </p:sp>
    </p:spTree>
    <p:extLst>
      <p:ext uri="{BB962C8B-B14F-4D97-AF65-F5344CB8AC3E}">
        <p14:creationId xmlns:p14="http://schemas.microsoft.com/office/powerpoint/2010/main" val="2419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3B9D7C-EA46-4B2C-9065-0986F01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" y="0"/>
            <a:ext cx="970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229041-ED79-4C08-9F5B-F09FA9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6" y="0"/>
            <a:ext cx="969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FB5474-7FCC-44E9-9096-1299E61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" y="0"/>
            <a:ext cx="970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FD6630-EABB-4A4D-A230-0307100D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7" y="0"/>
            <a:ext cx="968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A70E0C-FB1B-46B2-9F37-F40A281B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51" y="0"/>
            <a:ext cx="9694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D0CAFB-EE3C-417F-B0CA-280A4E9B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72" y="0"/>
            <a:ext cx="969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62</TotalTime>
  <Words>35</Words>
  <Application>Microsoft Office PowerPoint</Application>
  <PresentationFormat>Panorámica</PresentationFormat>
  <Paragraphs>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Circuito</vt:lpstr>
      <vt:lpstr>Sistema de Gestión hostal doña clarita</vt:lpstr>
      <vt:lpstr>Casos de uso</vt:lpstr>
      <vt:lpstr>Plataformas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Rolando Gutierrez</cp:lastModifiedBy>
  <cp:revision>7</cp:revision>
  <dcterms:created xsi:type="dcterms:W3CDTF">2018-04-15T20:14:13Z</dcterms:created>
  <dcterms:modified xsi:type="dcterms:W3CDTF">2018-04-16T22:54:31Z</dcterms:modified>
</cp:coreProperties>
</file>