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4" r:id="rId3"/>
    <p:sldId id="257" r:id="rId4"/>
    <p:sldId id="260" r:id="rId5"/>
    <p:sldId id="262" r:id="rId6"/>
    <p:sldId id="263" r:id="rId7"/>
    <p:sldId id="264" r:id="rId8"/>
    <p:sldId id="279" r:id="rId9"/>
    <p:sldId id="265" r:id="rId10"/>
    <p:sldId id="266" r:id="rId11"/>
    <p:sldId id="277" r:id="rId12"/>
    <p:sldId id="276" r:id="rId13"/>
    <p:sldId id="281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C"/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2CC"/>
                </a:solidFill>
              </a:rPr>
              <a:t>Brought to you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1254F-430A-4343-8C22-A3F25F17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20" y="3694561"/>
            <a:ext cx="4344266" cy="15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10091057" cy="3985155"/>
          </a:xfrm>
        </p:spPr>
        <p:txBody>
          <a:bodyPr>
            <a:normAutofit/>
          </a:bodyPr>
          <a:lstStyle/>
          <a:p>
            <a:r>
              <a:rPr lang="en-US" dirty="0"/>
              <a:t>Data and Datatypes</a:t>
            </a:r>
          </a:p>
          <a:p>
            <a:pPr lvl="1"/>
            <a:r>
              <a:rPr lang="en-US" dirty="0"/>
              <a:t>void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(1 byte)</a:t>
            </a:r>
          </a:p>
          <a:p>
            <a:pPr lvl="1"/>
            <a:r>
              <a:rPr lang="en-US" dirty="0"/>
              <a:t>char	(1 byte)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	(2 bytes)</a:t>
            </a:r>
          </a:p>
          <a:p>
            <a:pPr lvl="1"/>
            <a:r>
              <a:rPr lang="en-US" dirty="0"/>
              <a:t>float	(4 bytes)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more at https://playground.arduino.cc/Code/DatatypePractices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1A791-092C-46BF-BA73-8B592ED3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9" y="2412925"/>
            <a:ext cx="40576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2465" y="4872404"/>
            <a:ext cx="248170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Quora.com</a:t>
            </a:r>
          </a:p>
        </p:txBody>
      </p:sp>
    </p:spTree>
    <p:extLst>
      <p:ext uri="{BB962C8B-B14F-4D97-AF65-F5344CB8AC3E}">
        <p14:creationId xmlns:p14="http://schemas.microsoft.com/office/powerpoint/2010/main" val="143899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11058" cy="3985155"/>
          </a:xfrm>
        </p:spPr>
        <p:txBody>
          <a:bodyPr>
            <a:normAutofit/>
          </a:bodyPr>
          <a:lstStyle/>
          <a:p>
            <a:r>
              <a:rPr lang="en-US" dirty="0"/>
              <a:t>Keywords mold the language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EB59021-5213-4CC4-A172-D96F2D2AFEFC}"/>
              </a:ext>
            </a:extLst>
          </p:cNvPr>
          <p:cNvSpPr txBox="1">
            <a:spLocks/>
          </p:cNvSpPr>
          <p:nvPr/>
        </p:nvSpPr>
        <p:spPr>
          <a:xfrm>
            <a:off x="5893377" y="2222069"/>
            <a:ext cx="501105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directives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17"/>
            <a:ext cx="10091057" cy="4403146"/>
          </a:xfrm>
        </p:spPr>
        <p:txBody>
          <a:bodyPr>
            <a:normAutofit/>
          </a:bodyPr>
          <a:lstStyle/>
          <a:p>
            <a:r>
              <a:rPr lang="en-US" dirty="0"/>
              <a:t>Functions =  Datatypes + Operations + Other functions(optional)</a:t>
            </a:r>
          </a:p>
          <a:p>
            <a:r>
              <a:rPr lang="en-US" dirty="0"/>
              <a:t>Functions can return values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return a + 1;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Functions may be referenced and defined in Libraries (.h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93" y="491532"/>
            <a:ext cx="3187720" cy="774546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Comments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5" y="1585130"/>
            <a:ext cx="6566356" cy="4679325"/>
          </a:xfrm>
        </p:spPr>
      </p:pic>
    </p:spTree>
    <p:extLst>
      <p:ext uri="{BB962C8B-B14F-4D97-AF65-F5344CB8AC3E}">
        <p14:creationId xmlns:p14="http://schemas.microsoft.com/office/powerpoint/2010/main" val="128161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environment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67E109-CA22-4FD9-90B2-8ED31173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r>
              <a:rPr lang="en-US" dirty="0"/>
              <a:t>Download Arduino 1.8.5</a:t>
            </a:r>
          </a:p>
          <a:p>
            <a:r>
              <a:rPr lang="en-US" dirty="0"/>
              <a:t>If you have windows, download the installer preferably</a:t>
            </a:r>
          </a:p>
          <a:p>
            <a:endParaRPr lang="en-US" dirty="0"/>
          </a:p>
          <a:p>
            <a:r>
              <a:rPr lang="en-US" dirty="0"/>
              <a:t>For Arduino knock offs, you may need these drivers</a:t>
            </a:r>
          </a:p>
          <a:p>
            <a:r>
              <a:rPr lang="en-US" dirty="0">
                <a:hlinkClick r:id="rId3"/>
              </a:rPr>
              <a:t>https://www.silabs.com/products/development-tools/software/usb-to-uart-bridge-vcp-drivers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3934F53-A6B1-4FB9-822D-FDE377A83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21" y="1427272"/>
            <a:ext cx="6678158" cy="435133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2E42D-0D43-42DF-9132-CF384E25E64D}"/>
              </a:ext>
            </a:extLst>
          </p:cNvPr>
          <p:cNvSpPr txBox="1"/>
          <p:nvPr/>
        </p:nvSpPr>
        <p:spPr>
          <a:xfrm>
            <a:off x="2756921" y="6029608"/>
            <a:ext cx="667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Image from https://www.instructables.com/id/Quick-Start-to-Nodemcu-ESP8266-on-Arduino-IDE/</a:t>
            </a:r>
          </a:p>
        </p:txBody>
      </p:sp>
    </p:spTree>
    <p:extLst>
      <p:ext uri="{BB962C8B-B14F-4D97-AF65-F5344CB8AC3E}">
        <p14:creationId xmlns:p14="http://schemas.microsoft.com/office/powerpoint/2010/main" val="3012619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2E42D-0D43-42DF-9132-CF384E25E64D}"/>
              </a:ext>
            </a:extLst>
          </p:cNvPr>
          <p:cNvSpPr txBox="1"/>
          <p:nvPr/>
        </p:nvSpPr>
        <p:spPr>
          <a:xfrm>
            <a:off x="2756921" y="6029608"/>
            <a:ext cx="667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Image from https://www.instructables.com/id/Quick-Start-to-Nodemcu-ESP8266-on-Arduino-IDE/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D8740D-2C4A-4E6B-8D25-27D42FA57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9" y="1247365"/>
            <a:ext cx="4883383" cy="4929598"/>
          </a:xfrm>
        </p:spPr>
      </p:pic>
    </p:spTree>
    <p:extLst>
      <p:ext uri="{BB962C8B-B14F-4D97-AF65-F5344CB8AC3E}">
        <p14:creationId xmlns:p14="http://schemas.microsoft.com/office/powerpoint/2010/main" val="312000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2E42D-0D43-42DF-9132-CF384E25E64D}"/>
              </a:ext>
            </a:extLst>
          </p:cNvPr>
          <p:cNvSpPr txBox="1"/>
          <p:nvPr/>
        </p:nvSpPr>
        <p:spPr>
          <a:xfrm>
            <a:off x="2756921" y="6029608"/>
            <a:ext cx="667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Image from https://www.instructables.com/id/Quick-Start-to-Nodemcu-ESP8266-on-Arduino-IDE/</a:t>
            </a:r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180082-8696-4DF7-82B9-055522AC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42" y="1496777"/>
            <a:ext cx="7288040" cy="4110910"/>
          </a:xfrm>
        </p:spPr>
      </p:pic>
    </p:spTree>
    <p:extLst>
      <p:ext uri="{BB962C8B-B14F-4D97-AF65-F5344CB8AC3E}">
        <p14:creationId xmlns:p14="http://schemas.microsoft.com/office/powerpoint/2010/main" val="162842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2E42D-0D43-42DF-9132-CF384E25E64D}"/>
              </a:ext>
            </a:extLst>
          </p:cNvPr>
          <p:cNvSpPr txBox="1"/>
          <p:nvPr/>
        </p:nvSpPr>
        <p:spPr>
          <a:xfrm>
            <a:off x="2756921" y="6029608"/>
            <a:ext cx="667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Image from https://www.instructables.com/id/Quick-Start-to-Nodemcu-ESP8266-on-Arduino-IDE/</a:t>
            </a:r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180082-8696-4DF7-82B9-055522AC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42" y="1496777"/>
            <a:ext cx="7288040" cy="41109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856B8-DC1E-410A-AF8D-F8BB2BD4A5CA}"/>
              </a:ext>
            </a:extLst>
          </p:cNvPr>
          <p:cNvSpPr txBox="1"/>
          <p:nvPr/>
        </p:nvSpPr>
        <p:spPr>
          <a:xfrm>
            <a:off x="3886200" y="1325259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esp8266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EFAC0C5-0C4A-4076-ADA4-06357D8A33D1}"/>
              </a:ext>
            </a:extLst>
          </p:cNvPr>
          <p:cNvCxnSpPr>
            <a:cxnSpLocks/>
          </p:cNvCxnSpPr>
          <p:nvPr/>
        </p:nvCxnSpPr>
        <p:spPr>
          <a:xfrm rot="5400000">
            <a:off x="3699387" y="2473016"/>
            <a:ext cx="1715644" cy="134201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round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3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2E42D-0D43-42DF-9132-CF384E25E64D}"/>
              </a:ext>
            </a:extLst>
          </p:cNvPr>
          <p:cNvSpPr txBox="1"/>
          <p:nvPr/>
        </p:nvSpPr>
        <p:spPr>
          <a:xfrm>
            <a:off x="2756921" y="6029608"/>
            <a:ext cx="667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Image from https://www.instructables.com/id/Quick-Start-to-Nodemcu-ESP8266-on-Arduino-IDE/</a:t>
            </a:r>
          </a:p>
        </p:txBody>
      </p:sp>
      <p:pic>
        <p:nvPicPr>
          <p:cNvPr id="10" name="Content Placeholder 9" descr="A circuit board&#10;&#10;Description generated with very high confidence">
            <a:extLst>
              <a:ext uri="{FF2B5EF4-FFF2-40B4-BE49-F238E27FC236}">
                <a16:creationId xmlns:a16="http://schemas.microsoft.com/office/drawing/2014/main" id="{1D892E94-4A47-4C99-BA1C-C6F5F512B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82094"/>
            <a:ext cx="6096000" cy="2438400"/>
          </a:xfrm>
        </p:spPr>
      </p:pic>
    </p:spTree>
    <p:extLst>
      <p:ext uri="{BB962C8B-B14F-4D97-AF65-F5344CB8AC3E}">
        <p14:creationId xmlns:p14="http://schemas.microsoft.com/office/powerpoint/2010/main" val="340899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2CC"/>
                </a:solidFill>
              </a:rPr>
              <a:t>Brought to you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1254F-430A-4343-8C22-A3F25F17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20" y="3694561"/>
            <a:ext cx="4344266" cy="1534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6C7F4-91BE-4625-9EB8-997BDD75FF40}"/>
              </a:ext>
            </a:extLst>
          </p:cNvPr>
          <p:cNvSpPr txBox="1"/>
          <p:nvPr/>
        </p:nvSpPr>
        <p:spPr>
          <a:xfrm>
            <a:off x="3665605" y="559024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82CC"/>
                </a:solidFill>
              </a:rPr>
              <a:t>Nicolas Mejia</a:t>
            </a:r>
          </a:p>
        </p:txBody>
      </p:sp>
    </p:spTree>
    <p:extLst>
      <p:ext uri="{BB962C8B-B14F-4D97-AF65-F5344CB8AC3E}">
        <p14:creationId xmlns:p14="http://schemas.microsoft.com/office/powerpoint/2010/main" val="1863330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6446B9-4924-4B28-9DBA-D71557E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Pinout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2E42D-0D43-42DF-9132-CF384E25E64D}"/>
              </a:ext>
            </a:extLst>
          </p:cNvPr>
          <p:cNvSpPr txBox="1"/>
          <p:nvPr/>
        </p:nvSpPr>
        <p:spPr>
          <a:xfrm>
            <a:off x="2756921" y="6332815"/>
            <a:ext cx="667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Image from https://www.teachmemicro.com/nodemcu-pinout/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DB84B-B192-454D-BF38-FC4105E9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06" y="1411170"/>
            <a:ext cx="7219188" cy="4765793"/>
          </a:xfrm>
        </p:spPr>
      </p:pic>
    </p:spTree>
    <p:extLst>
      <p:ext uri="{BB962C8B-B14F-4D97-AF65-F5344CB8AC3E}">
        <p14:creationId xmlns:p14="http://schemas.microsoft.com/office/powerpoint/2010/main" val="63752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1" y="466882"/>
            <a:ext cx="9043318" cy="59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5" y="2409372"/>
            <a:ext cx="6817619" cy="2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B1E0C0-9E44-4EBD-993D-47BCED4C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9DF0A-4E33-4BFE-856A-07FC71940208}"/>
              </a:ext>
            </a:extLst>
          </p:cNvPr>
          <p:cNvSpPr txBox="1"/>
          <p:nvPr/>
        </p:nvSpPr>
        <p:spPr>
          <a:xfrm>
            <a:off x="1375646" y="2411427"/>
            <a:ext cx="90388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information on Arduino API (the set of Arduino-specific programming functions that you can use):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https://www.arduino.cc/reference/en/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Them downloads…</a:t>
            </a:r>
          </a:p>
          <a:p>
            <a:pPr lvl="1"/>
            <a:r>
              <a:rPr lang="en-US" dirty="0"/>
              <a:t>What is Arduino?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C and C++</a:t>
            </a:r>
          </a:p>
          <a:p>
            <a:pPr lvl="1"/>
            <a:r>
              <a:rPr lang="en-US" dirty="0"/>
              <a:t>What is C?</a:t>
            </a:r>
          </a:p>
          <a:p>
            <a:pPr lvl="1"/>
            <a:r>
              <a:rPr lang="en-US" dirty="0"/>
              <a:t>Datatypes, Functions n’ stuff…</a:t>
            </a:r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/>
              <a:t>Program Flow</a:t>
            </a:r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6328" y="556869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Arduino.cc</a:t>
            </a:r>
          </a:p>
        </p:txBody>
      </p:sp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/>
              <a:t>Development kit for that contains</a:t>
            </a:r>
          </a:p>
          <a:p>
            <a:pPr lvl="1"/>
            <a:r>
              <a:rPr lang="en-US" sz="2800" dirty="0"/>
              <a:t>Microcontroller</a:t>
            </a:r>
          </a:p>
          <a:p>
            <a:pPr lvl="1"/>
            <a:r>
              <a:rPr lang="en-US" sz="2800" dirty="0"/>
              <a:t>USB connection</a:t>
            </a:r>
          </a:p>
          <a:p>
            <a:pPr lvl="1"/>
            <a:r>
              <a:rPr lang="en-US" sz="2800" dirty="0"/>
              <a:t>Headers for GPIOs</a:t>
            </a:r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1F4D637-26C4-4BE8-96C9-6445961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620521"/>
            <a:ext cx="5257801" cy="580972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Microcontrollers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33995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Typical Contents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CPU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Memory 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Flash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5849" y="6468357"/>
            <a:ext cx="2451926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Atmel.com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2084CC-1FBC-4D94-B009-09651662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9" y="408667"/>
            <a:ext cx="367574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Peripherals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4489"/>
            <a:ext cx="3200400" cy="2668711"/>
          </a:xfrm>
        </p:spPr>
        <p:txBody>
          <a:bodyPr>
            <a:normAutofit/>
          </a:bodyPr>
          <a:lstStyle/>
          <a:p>
            <a:r>
              <a:rPr lang="en-US" sz="5400" dirty="0"/>
              <a:t>Receive</a:t>
            </a:r>
          </a:p>
          <a:p>
            <a:r>
              <a:rPr lang="en-US" sz="5400" dirty="0"/>
              <a:t>Send</a:t>
            </a:r>
          </a:p>
          <a:p>
            <a:r>
              <a:rPr lang="en-US" sz="5400" dirty="0"/>
              <a:t>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943" y="6153912"/>
            <a:ext cx="253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Renasas.com</a:t>
            </a:r>
          </a:p>
        </p:txBody>
      </p:sp>
    </p:spTree>
    <p:extLst>
      <p:ext uri="{BB962C8B-B14F-4D97-AF65-F5344CB8AC3E}">
        <p14:creationId xmlns:p14="http://schemas.microsoft.com/office/powerpoint/2010/main" val="10398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do we use an Arduino?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4158-CC28-4DDA-8323-8BD1CC3C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93" y="1625599"/>
            <a:ext cx="4039261" cy="49148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FBD1C-FC67-43A2-8CFB-334DBDDB359F}"/>
              </a:ext>
            </a:extLst>
          </p:cNvPr>
          <p:cNvSpPr txBox="1"/>
          <p:nvPr/>
        </p:nvSpPr>
        <p:spPr>
          <a:xfrm>
            <a:off x="833002" y="2905930"/>
            <a:ext cx="6191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 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Arduino IDE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2C678-3A42-4DDB-A85F-E2A047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0649"/>
            <a:ext cx="7188199" cy="407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magic of 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2990" y="6079412"/>
            <a:ext cx="279749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Dartmouth.edu</a:t>
            </a:r>
          </a:p>
        </p:txBody>
      </p:sp>
    </p:spTree>
    <p:extLst>
      <p:ext uri="{BB962C8B-B14F-4D97-AF65-F5344CB8AC3E}">
        <p14:creationId xmlns:p14="http://schemas.microsoft.com/office/powerpoint/2010/main" val="122336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BBD1B-8203-4617-9EDA-48AE0E47DF76}"/>
              </a:ext>
            </a:extLst>
          </p:cNvPr>
          <p:cNvSpPr/>
          <p:nvPr/>
        </p:nvSpPr>
        <p:spPr>
          <a:xfrm>
            <a:off x="833002" y="962585"/>
            <a:ext cx="3318083" cy="84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30F67D-38DA-4986-A4D1-A456887144BB}"/>
              </a:ext>
            </a:extLst>
          </p:cNvPr>
          <p:cNvSpPr/>
          <p:nvPr/>
        </p:nvSpPr>
        <p:spPr>
          <a:xfrm>
            <a:off x="1262743" y="3614169"/>
            <a:ext cx="2318657" cy="236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LOOP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A17C3B5-CF74-4098-8C11-74B40035EFC9}"/>
              </a:ext>
            </a:extLst>
          </p:cNvPr>
          <p:cNvSpPr/>
          <p:nvPr/>
        </p:nvSpPr>
        <p:spPr>
          <a:xfrm>
            <a:off x="2119084" y="2124541"/>
            <a:ext cx="566057" cy="11976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74A3BC1D-7B83-49EE-A272-1A306A21C212}"/>
              </a:ext>
            </a:extLst>
          </p:cNvPr>
          <p:cNvSpPr/>
          <p:nvPr/>
        </p:nvSpPr>
        <p:spPr>
          <a:xfrm rot="4476570">
            <a:off x="3459738" y="3692541"/>
            <a:ext cx="1835788" cy="1187762"/>
          </a:xfrm>
          <a:prstGeom prst="curvedDownArrow">
            <a:avLst>
              <a:gd name="adj1" fmla="val 25000"/>
              <a:gd name="adj2" fmla="val 77279"/>
              <a:gd name="adj3" fmla="val 2936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26929-FB3B-4BBD-BBBF-FB807922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20211" r="28146" b="46310"/>
          <a:stretch/>
        </p:blipFill>
        <p:spPr>
          <a:xfrm>
            <a:off x="5227617" y="1783112"/>
            <a:ext cx="6226958" cy="3503924"/>
          </a:xfrm>
          <a:prstGeom prst="rect">
            <a:avLst/>
          </a:prstGeom>
        </p:spPr>
      </p:pic>
      <p:pic>
        <p:nvPicPr>
          <p:cNvPr id="19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BB76B8-96B8-4391-AFD6-5BCAADB3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06477"/>
            <a:ext cx="2657834" cy="3233971"/>
          </a:xfrm>
        </p:spPr>
      </p:pic>
    </p:spTree>
    <p:extLst>
      <p:ext uri="{BB962C8B-B14F-4D97-AF65-F5344CB8AC3E}">
        <p14:creationId xmlns:p14="http://schemas.microsoft.com/office/powerpoint/2010/main" val="7556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358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Today’s Agenda</vt:lpstr>
      <vt:lpstr>Arduino</vt:lpstr>
      <vt:lpstr>Microcontrollers</vt:lpstr>
      <vt:lpstr>Peripherals</vt:lpstr>
      <vt:lpstr>How do we use an Arduino?</vt:lpstr>
      <vt:lpstr>The magic of C programming</vt:lpstr>
      <vt:lpstr>Arduino Flow</vt:lpstr>
      <vt:lpstr>Programming</vt:lpstr>
      <vt:lpstr>Programming</vt:lpstr>
      <vt:lpstr>Programming</vt:lpstr>
      <vt:lpstr>Comments</vt:lpstr>
      <vt:lpstr>Setting up the environment</vt:lpstr>
      <vt:lpstr>Setting up the environment</vt:lpstr>
      <vt:lpstr>Setting up the environment</vt:lpstr>
      <vt:lpstr>Setting up the environment</vt:lpstr>
      <vt:lpstr>Setting up the environment</vt:lpstr>
      <vt:lpstr>Setting up the environment</vt:lpstr>
      <vt:lpstr>Pinout</vt:lpstr>
      <vt:lpstr>PowerPoint Presentation</vt:lpstr>
      <vt:lpstr>PowerPoint Presentation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Nicolas Mejia</cp:lastModifiedBy>
  <cp:revision>21</cp:revision>
  <dcterms:created xsi:type="dcterms:W3CDTF">2017-12-11T21:13:54Z</dcterms:created>
  <dcterms:modified xsi:type="dcterms:W3CDTF">2018-08-08T19:40:43Z</dcterms:modified>
</cp:coreProperties>
</file>