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8" r:id="rId5"/>
    <p:sldId id="290" r:id="rId6"/>
    <p:sldId id="292" r:id="rId7"/>
    <p:sldId id="293" r:id="rId8"/>
    <p:sldId id="258" r:id="rId9"/>
    <p:sldId id="294" r:id="rId10"/>
    <p:sldId id="291" r:id="rId11"/>
    <p:sldId id="296" r:id="rId12"/>
    <p:sldId id="297" r:id="rId13"/>
    <p:sldId id="299" r:id="rId14"/>
    <p:sldId id="300" r:id="rId15"/>
    <p:sldId id="301" r:id="rId16"/>
    <p:sldId id="302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0" autoAdjust="0"/>
  </p:normalViewPr>
  <p:slideViewPr>
    <p:cSldViewPr>
      <p:cViewPr varScale="1">
        <p:scale>
          <a:sx n="67" d="100"/>
          <a:sy n="67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8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5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7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FontTx/>
              <a:buNone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9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6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PROJECT-Grade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6943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이종윤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9770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10204"/>
            <a:ext cx="8640960" cy="52991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834" t="8719" r="25884" b="56886"/>
          <a:stretch/>
        </p:blipFill>
        <p:spPr>
          <a:xfrm>
            <a:off x="5904147" y="2066012"/>
            <a:ext cx="2520281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>
            <a:endCxn id="5" idx="2"/>
          </p:cNvCxnSpPr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379" y="4565030"/>
            <a:ext cx="2997079" cy="181629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17" name="타원 16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2578" y="1487045"/>
            <a:ext cx="1771864" cy="78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9103" y="60863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2987" y="309781"/>
            <a:ext cx="1915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성적관리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23" name="타원 22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7" y="1002430"/>
            <a:ext cx="8630558" cy="47308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829033" y="162497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5257" y="1901763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08448" y="1452293"/>
            <a:ext cx="3184643" cy="1469013"/>
            <a:chOff x="6804248" y="1096693"/>
            <a:chExt cx="3184643" cy="146901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248" y="1096693"/>
              <a:ext cx="3184643" cy="1439384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957963" y="1206122"/>
              <a:ext cx="2030928" cy="27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804248" y="1980617"/>
              <a:ext cx="3184643" cy="585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b="20637"/>
          <a:stretch/>
        </p:blipFill>
        <p:spPr>
          <a:xfrm>
            <a:off x="2252295" y="1316755"/>
            <a:ext cx="6575905" cy="213233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344116" y="2921306"/>
            <a:ext cx="787723" cy="253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421" y="3873489"/>
            <a:ext cx="6580779" cy="1462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394" y="1041910"/>
            <a:ext cx="6700473" cy="465186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73" y="1015654"/>
            <a:ext cx="8611227" cy="4788245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711489" y="3221148"/>
            <a:ext cx="918378" cy="22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539716" y="1674438"/>
            <a:ext cx="4744112" cy="3381847"/>
            <a:chOff x="3539716" y="1674438"/>
            <a:chExt cx="4744112" cy="338184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9716" y="1674438"/>
              <a:ext cx="4744112" cy="3381847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020215" y="4729962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9453" y="1026239"/>
            <a:ext cx="6695147" cy="47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4025" y="276662"/>
            <a:ext cx="283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학반 및 과목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8" y="962482"/>
            <a:ext cx="8337268" cy="556286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275856" y="2060848"/>
            <a:ext cx="2016224" cy="4320479"/>
            <a:chOff x="3347864" y="2003201"/>
            <a:chExt cx="2160240" cy="4191478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2003201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79515" y="3168588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47864" y="4588860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79515" y="5754247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47031" y="1586954"/>
            <a:ext cx="3257417" cy="4794373"/>
            <a:chOff x="5347031" y="1586954"/>
            <a:chExt cx="3257417" cy="47943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031" y="1586954"/>
              <a:ext cx="3257417" cy="4794373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390539" y="278092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7410" y="486916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76338" y="1628800"/>
            <a:ext cx="3283061" cy="4896543"/>
            <a:chOff x="5376338" y="1628800"/>
            <a:chExt cx="3283061" cy="489654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6338" y="1628800"/>
              <a:ext cx="3283061" cy="489654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5426543" y="27445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6543" y="494116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017868" y="3489095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7868" y="616450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87" y="1556791"/>
            <a:ext cx="3300561" cy="49685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030730" y="47625"/>
            <a:ext cx="1082216" cy="1077119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5497" y="3140969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497" y="3960117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51520" y="2716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3786"/>
            <a:ext cx="8208912" cy="469004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0089" y="139446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135" y="820375"/>
            <a:ext cx="8212321" cy="4953691"/>
            <a:chOff x="464135" y="820375"/>
            <a:chExt cx="8212321" cy="4953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35" y="820375"/>
              <a:ext cx="8212321" cy="495369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506935" y="14036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3661" y="820375"/>
            <a:ext cx="8202795" cy="4925112"/>
            <a:chOff x="473661" y="820375"/>
            <a:chExt cx="8202795" cy="49251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61" y="820375"/>
              <a:ext cx="8202795" cy="4925112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4674814" y="2813694"/>
              <a:ext cx="1121322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6472" y="4217294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3341051"/>
            <a:ext cx="3708412" cy="19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2253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836712"/>
            <a:ext cx="8426005" cy="5040560"/>
            <a:chOff x="395536" y="836712"/>
            <a:chExt cx="8426005" cy="50405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836712"/>
              <a:ext cx="8426005" cy="50405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549" y="1366748"/>
              <a:ext cx="1086002" cy="1286054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48075" y="1339338"/>
            <a:ext cx="5305476" cy="433477"/>
            <a:chOff x="3448075" y="1339338"/>
            <a:chExt cx="5305476" cy="433477"/>
          </a:xfrm>
        </p:grpSpPr>
        <p:sp>
          <p:nvSpPr>
            <p:cNvPr id="17" name="직사각형 16"/>
            <p:cNvSpPr/>
            <p:nvPr/>
          </p:nvSpPr>
          <p:spPr>
            <a:xfrm>
              <a:off x="3448075" y="1605190"/>
              <a:ext cx="979909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67548" y="1605190"/>
              <a:ext cx="1086003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829" y="1339338"/>
              <a:ext cx="1867161" cy="27038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825097" y="1340368"/>
              <a:ext cx="1832878" cy="278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7236" y="836712"/>
            <a:ext cx="8413389" cy="5059263"/>
            <a:chOff x="397236" y="836712"/>
            <a:chExt cx="8413389" cy="50592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236" y="836712"/>
              <a:ext cx="8413389" cy="505926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46089" y="5578140"/>
              <a:ext cx="5364536" cy="289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677005"/>
            <a:ext cx="1228896" cy="20957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9797" y="5084069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22580" t="49211"/>
          <a:stretch/>
        </p:blipFill>
        <p:spPr>
          <a:xfrm>
            <a:off x="2328993" y="3781794"/>
            <a:ext cx="6481632" cy="26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9792" y="272169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 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29309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프로젝트때는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항상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주석을 잘 이용해서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가독성있는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코딩을 할 수 있도록 해야겠다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디자인에 좀더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신경쓰지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못한점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많이 아쉽다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290171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느낀 점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…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이 종 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팀원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기능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 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이종윤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492896"/>
            <a:ext cx="862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성적관리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목적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 않다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43381"/>
            <a:ext cx="430731" cy="430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7119" y="4175209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Real purpose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배우고 처음으로 만들어보는 프로그램으로서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적인 사고를 기르고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inherit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interface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이해한다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JDBC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사용하여 데이터베이스에 접근하여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CRUD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구현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통해 각각의 기능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(DAO)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대한 단위 테스트를 가능하게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 Swing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만든다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팀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성적관리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1" y="2540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8" y="42603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83" y="2269012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42" y="2242810"/>
            <a:ext cx="1080000" cy="998204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38" y="2216461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83" y="4531981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6995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217692" y="3416031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527478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8894" y="75642"/>
            <a:ext cx="1077719" cy="1077441"/>
            <a:chOff x="4028894" y="75642"/>
            <a:chExt cx="1077719" cy="1077441"/>
          </a:xfrm>
        </p:grpSpPr>
        <p:sp>
          <p:nvSpPr>
            <p:cNvPr id="24" name="타원 2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8894" y="345046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368" y="429798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85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929" y="25404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1" y="1115266"/>
            <a:ext cx="6821329" cy="241911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47851" y="620688"/>
            <a:ext cx="8640960" cy="5976664"/>
            <a:chOff x="-12355552" y="7257820"/>
            <a:chExt cx="8640960" cy="5976664"/>
          </a:xfrm>
        </p:grpSpPr>
        <p:grpSp>
          <p:nvGrpSpPr>
            <p:cNvPr id="35" name="그룹 34"/>
            <p:cNvGrpSpPr/>
            <p:nvPr/>
          </p:nvGrpSpPr>
          <p:grpSpPr>
            <a:xfrm>
              <a:off x="-12355552" y="7257820"/>
              <a:ext cx="8640960" cy="5976664"/>
              <a:chOff x="9468544" y="620688"/>
              <a:chExt cx="8640960" cy="597666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-12308210" y="8540156"/>
              <a:ext cx="4278810" cy="1705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꺾인 연결선 83"/>
            <p:cNvCxnSpPr>
              <a:stCxn id="47" idx="3"/>
              <a:endCxn id="83" idx="3"/>
            </p:cNvCxnSpPr>
            <p:nvPr/>
          </p:nvCxnSpPr>
          <p:spPr>
            <a:xfrm flipH="1" flipV="1">
              <a:off x="-8029400" y="9393154"/>
              <a:ext cx="3679930" cy="1474939"/>
            </a:xfrm>
            <a:prstGeom prst="bentConnector3">
              <a:avLst>
                <a:gd name="adj1" fmla="val -621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247851" y="620688"/>
            <a:ext cx="8640960" cy="5976664"/>
            <a:chOff x="-2739648" y="7401114"/>
            <a:chExt cx="8640960" cy="5976664"/>
          </a:xfrm>
        </p:grpSpPr>
        <p:grpSp>
          <p:nvGrpSpPr>
            <p:cNvPr id="50" name="그룹 49"/>
            <p:cNvGrpSpPr/>
            <p:nvPr/>
          </p:nvGrpSpPr>
          <p:grpSpPr>
            <a:xfrm>
              <a:off x="-2739648" y="7401114"/>
              <a:ext cx="8640960" cy="5976664"/>
              <a:chOff x="9327927" y="689338"/>
              <a:chExt cx="8640960" cy="597666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9327927" y="68933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</a:t>
                </a:r>
                <a:r>
                  <a:rPr lang="ko-KR" altLang="en-US" sz="1400" b="1" dirty="0" smtClean="0"/>
                  <a:t>모두</a:t>
                </a:r>
                <a:r>
                  <a:rPr lang="ko-KR" altLang="en-US" sz="1400" dirty="0" smtClean="0"/>
                  <a:t>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cxnSp>
          <p:nvCxnSpPr>
            <p:cNvPr id="88" name="꺾인 연결선 87"/>
            <p:cNvCxnSpPr>
              <a:stCxn id="57" idx="3"/>
              <a:endCxn id="89" idx="3"/>
            </p:cNvCxnSpPr>
            <p:nvPr/>
          </p:nvCxnSpPr>
          <p:spPr>
            <a:xfrm flipH="1" flipV="1">
              <a:off x="4355976" y="8832377"/>
              <a:ext cx="249942" cy="2454784"/>
            </a:xfrm>
            <a:prstGeom prst="bentConnector3">
              <a:avLst>
                <a:gd name="adj1" fmla="val -35060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-396552" y="7827042"/>
              <a:ext cx="4752528" cy="2010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47851" y="620688"/>
            <a:ext cx="8640960" cy="5976664"/>
            <a:chOff x="6516216" y="7475758"/>
            <a:chExt cx="8640960" cy="5976664"/>
          </a:xfrm>
        </p:grpSpPr>
        <p:grpSp>
          <p:nvGrpSpPr>
            <p:cNvPr id="58" name="그룹 57"/>
            <p:cNvGrpSpPr/>
            <p:nvPr/>
          </p:nvGrpSpPr>
          <p:grpSpPr>
            <a:xfrm>
              <a:off x="6516216" y="7475758"/>
              <a:ext cx="8640960" cy="5976664"/>
              <a:chOff x="9468544" y="620688"/>
              <a:chExt cx="8640960" cy="597666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8542778" y="7921538"/>
              <a:ext cx="5178387" cy="2060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꺾인 연결선 98"/>
            <p:cNvCxnSpPr>
              <a:stCxn id="61" idx="2"/>
              <a:endCxn id="94" idx="3"/>
            </p:cNvCxnSpPr>
            <p:nvPr/>
          </p:nvCxnSpPr>
          <p:spPr>
            <a:xfrm rot="5400000" flipH="1" flipV="1">
              <a:off x="10680727" y="9089345"/>
              <a:ext cx="3178150" cy="2902725"/>
            </a:xfrm>
            <a:prstGeom prst="bentConnector4">
              <a:avLst>
                <a:gd name="adj1" fmla="val -17083"/>
                <a:gd name="adj2" fmla="val 1442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247851" y="620688"/>
            <a:ext cx="8640960" cy="5976664"/>
            <a:chOff x="117642" y="7091930"/>
            <a:chExt cx="8640960" cy="5976664"/>
          </a:xfrm>
        </p:grpSpPr>
        <p:grpSp>
          <p:nvGrpSpPr>
            <p:cNvPr id="67" name="그룹 66"/>
            <p:cNvGrpSpPr/>
            <p:nvPr/>
          </p:nvGrpSpPr>
          <p:grpSpPr>
            <a:xfrm>
              <a:off x="117642" y="7091930"/>
              <a:ext cx="8640960" cy="5976664"/>
              <a:chOff x="9468544" y="620688"/>
              <a:chExt cx="8640960" cy="597666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474066" y="5274713"/>
                <a:ext cx="8345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과목 테이블의 과목별 점수 모두 </a:t>
                </a:r>
                <a:r>
                  <a:rPr lang="en-US" altLang="ko-KR" sz="1400" dirty="0" err="1" smtClean="0"/>
                  <a:t>RowData</a:t>
                </a:r>
                <a:r>
                  <a:rPr lang="ko-KR" altLang="en-US" sz="1400" dirty="0" smtClean="0"/>
                  <a:t>로 생성되기 때문에 </a:t>
                </a:r>
                <a:r>
                  <a:rPr lang="en-US" altLang="ko-KR" sz="1400" dirty="0" smtClean="0"/>
                  <a:t>pivot</a:t>
                </a:r>
                <a:r>
                  <a:rPr lang="ko-KR" altLang="en-US" sz="1400" dirty="0" smtClean="0"/>
                  <a:t>을 사용하여 </a:t>
                </a:r>
                <a:r>
                  <a:rPr lang="en-US" altLang="ko-KR" sz="1400" dirty="0" smtClean="0"/>
                  <a:t>Column</a:t>
                </a:r>
                <a:r>
                  <a:rPr lang="ko-KR" altLang="en-US" sz="1400" dirty="0" smtClean="0"/>
                  <a:t>으로 볼 수 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있게 하였으며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2178961" y="7317432"/>
              <a:ext cx="4880694" cy="2376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꺾인 연결선 104"/>
            <p:cNvCxnSpPr>
              <a:stCxn id="71" idx="3"/>
              <a:endCxn id="103" idx="3"/>
            </p:cNvCxnSpPr>
            <p:nvPr/>
          </p:nvCxnSpPr>
          <p:spPr>
            <a:xfrm flipH="1" flipV="1">
              <a:off x="7059655" y="8505564"/>
              <a:ext cx="1408773" cy="3502001"/>
            </a:xfrm>
            <a:prstGeom prst="bentConnector3">
              <a:avLst>
                <a:gd name="adj1" fmla="val -1622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47851" y="620688"/>
            <a:ext cx="8640960" cy="5976664"/>
            <a:chOff x="4084037" y="620688"/>
            <a:chExt cx="8640960" cy="597666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4084037" y="620688"/>
              <a:ext cx="8640960" cy="5976664"/>
              <a:chOff x="11268744" y="721863"/>
              <a:chExt cx="8640960" cy="597666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1268744" y="721863"/>
                <a:ext cx="8640960" cy="5976664"/>
                <a:chOff x="9468544" y="620688"/>
                <a:chExt cx="8640960" cy="597666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9468544" y="620688"/>
                  <a:ext cx="8640960" cy="59766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8544" y="1115266"/>
                  <a:ext cx="6821329" cy="2419110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468544" y="4751493"/>
                  <a:ext cx="8604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학생이 삭제되면 그 학생의 성적은 삭제되지 않으므로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그 학생에 대한 성적을 모두 지워지도록 </a:t>
                  </a:r>
                  <a:r>
                    <a:rPr lang="en-US" altLang="ko-KR" sz="1400" dirty="0" smtClean="0"/>
                    <a:t>Trigger</a:t>
                  </a:r>
                  <a:endParaRPr lang="en-US" altLang="ko-KR" sz="1400" dirty="0"/>
                </a:p>
                <a:p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</a:t>
                  </a:r>
                  <a:r>
                    <a:rPr lang="ko-KR" altLang="en-US" sz="1400" dirty="0" smtClean="0"/>
                    <a:t>설정해두었다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598345" y="5824895"/>
                  <a:ext cx="7360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학생에 대한 정보와 과목별 점수</a:t>
                  </a:r>
                  <a:r>
                    <a:rPr lang="en-US" altLang="ko-KR" sz="1400" dirty="0"/>
                    <a:t> </a:t>
                  </a:r>
                  <a:r>
                    <a:rPr lang="ko-KR" altLang="en-US" sz="1400" dirty="0" smtClean="0"/>
                    <a:t>그리고 평균 까지 한번에 볼 수 있는 </a:t>
                  </a:r>
                  <a:r>
                    <a:rPr lang="en-US" altLang="ko-KR" sz="1400" dirty="0" smtClean="0"/>
                    <a:t>view</a:t>
                  </a:r>
                  <a:r>
                    <a:rPr lang="ko-KR" altLang="en-US" sz="1400" dirty="0" smtClean="0"/>
                    <a:t>를 생성했다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9492372" y="4077072"/>
                  <a:ext cx="79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테이블을 중점으로 학생번호가 삭제되면 그에 대한 디테일 모두 삭제되도록 </a:t>
                  </a:r>
                  <a:r>
                    <a:rPr lang="en-US" altLang="ko-KR" sz="1400" dirty="0" smtClean="0"/>
                    <a:t>cascade </a:t>
                  </a:r>
                  <a:r>
                    <a:rPr lang="ko-KR" altLang="en-US" sz="1400" dirty="0" smtClean="0"/>
                    <a:t>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9480327" y="4421496"/>
                  <a:ext cx="71931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추가되면 기본적으로 과목별 성적이 모두 </a:t>
                  </a:r>
                  <a:r>
                    <a:rPr lang="en-US" altLang="ko-KR" sz="1400" dirty="0" smtClean="0"/>
                    <a:t>“0”</a:t>
                  </a:r>
                  <a:r>
                    <a:rPr lang="ko-KR" altLang="en-US" sz="1400" dirty="0" smtClean="0"/>
                    <a:t>이 되도록 </a:t>
                  </a:r>
                  <a:r>
                    <a:rPr lang="en-US" altLang="ko-KR" sz="1400" dirty="0" smtClean="0"/>
                    <a:t>Trigger </a:t>
                  </a:r>
                  <a:r>
                    <a:rPr lang="ko-KR" altLang="en-US" sz="1400" dirty="0" smtClean="0"/>
                    <a:t>설정을 해두었다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</p:grpSp>
          <p:sp>
            <p:nvSpPr>
              <p:cNvPr id="109" name="직사각형 108"/>
              <p:cNvSpPr/>
              <p:nvPr/>
            </p:nvSpPr>
            <p:spPr>
              <a:xfrm>
                <a:off x="11340752" y="1115266"/>
                <a:ext cx="6840760" cy="24937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꺾인 연결선 110"/>
              <p:cNvCxnSpPr>
                <a:stCxn id="80" idx="3"/>
                <a:endCxn id="109" idx="3"/>
              </p:cNvCxnSpPr>
              <p:nvPr/>
            </p:nvCxnSpPr>
            <p:spPr>
              <a:xfrm flipH="1" flipV="1">
                <a:off x="18181512" y="2362143"/>
                <a:ext cx="577857" cy="3717816"/>
              </a:xfrm>
              <a:prstGeom prst="bentConnector3">
                <a:avLst>
                  <a:gd name="adj1" fmla="val -3956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152028" y="5274713"/>
              <a:ext cx="8345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○ 과목 테이블의 과목별 점수 모두 </a:t>
              </a:r>
              <a:r>
                <a:rPr lang="en-US" altLang="ko-KR" sz="1400" dirty="0" err="1" smtClean="0"/>
                <a:t>RowData</a:t>
              </a:r>
              <a:r>
                <a:rPr lang="ko-KR" altLang="en-US" sz="1400" dirty="0" smtClean="0"/>
                <a:t>로 생성되기 때문에 </a:t>
              </a:r>
              <a:r>
                <a:rPr lang="en-US" altLang="ko-KR" sz="1400" dirty="0" smtClean="0"/>
                <a:t>pivot</a:t>
              </a:r>
              <a:r>
                <a:rPr lang="ko-KR" altLang="en-US" sz="1400" dirty="0" smtClean="0"/>
                <a:t>을 사용하여 </a:t>
              </a:r>
              <a:r>
                <a:rPr lang="en-US" altLang="ko-KR" sz="1400" dirty="0" smtClean="0"/>
                <a:t>Column</a:t>
              </a:r>
              <a:r>
                <a:rPr lang="ko-KR" altLang="en-US" sz="1400" dirty="0" smtClean="0"/>
                <a:t>으로 볼 수 </a:t>
              </a:r>
              <a:endParaRPr lang="en-US" altLang="ko-KR" sz="1400" dirty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있게 하였으며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713" y="692696"/>
            <a:ext cx="8640960" cy="5879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23291"/>
            <a:ext cx="1839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063752" y="18493"/>
            <a:ext cx="993926" cy="99392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endCxn id="2" idx="2"/>
          </p:cNvCxnSpPr>
          <p:nvPr/>
        </p:nvCxnSpPr>
        <p:spPr>
          <a:xfrm>
            <a:off x="4547487" y="1267492"/>
            <a:ext cx="61706" cy="53047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682940" y="3393012"/>
            <a:ext cx="1858759" cy="646179"/>
            <a:chOff x="3975292" y="3197494"/>
            <a:chExt cx="1234883" cy="488682"/>
          </a:xfrm>
        </p:grpSpPr>
        <p:sp>
          <p:nvSpPr>
            <p:cNvPr id="56" name="직사각형 55"/>
            <p:cNvSpPr/>
            <p:nvPr/>
          </p:nvSpPr>
          <p:spPr>
            <a:xfrm>
              <a:off x="3975292" y="3197494"/>
              <a:ext cx="1234883" cy="488682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l="4386" r="2720" b="-1870"/>
            <a:stretch/>
          </p:blipFill>
          <p:spPr>
            <a:xfrm>
              <a:off x="4067944" y="3224709"/>
              <a:ext cx="1026516" cy="460935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97339" y="1081143"/>
            <a:ext cx="3960000" cy="5127514"/>
            <a:chOff x="374973" y="1081143"/>
            <a:chExt cx="3960000" cy="5127514"/>
          </a:xfrm>
        </p:grpSpPr>
        <p:sp>
          <p:nvSpPr>
            <p:cNvPr id="24" name="직사각형 23"/>
            <p:cNvSpPr/>
            <p:nvPr/>
          </p:nvSpPr>
          <p:spPr>
            <a:xfrm>
              <a:off x="395976" y="1081143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SIMPLE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 </a:t>
              </a:r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관계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74973" y="1648096"/>
              <a:ext cx="3960000" cy="360000"/>
              <a:chOff x="2693311" y="1187638"/>
              <a:chExt cx="3433898" cy="33343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93311" y="1187638"/>
                <a:ext cx="3433898" cy="333431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l="11978" t="16788" r="33676" b="74145"/>
              <a:stretch/>
            </p:blipFill>
            <p:spPr>
              <a:xfrm>
                <a:off x="3779912" y="1273315"/>
                <a:ext cx="931887" cy="176213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4"/>
              <a:srcRect l="11978" t="25061" r="16634" b="64958"/>
              <a:stretch/>
            </p:blipFill>
            <p:spPr>
              <a:xfrm>
                <a:off x="4807436" y="1261332"/>
                <a:ext cx="1224136" cy="193963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11978" t="43291" r="32302" b="48168"/>
              <a:stretch/>
            </p:blipFill>
            <p:spPr>
              <a:xfrm>
                <a:off x="2779628" y="1280437"/>
                <a:ext cx="955462" cy="165984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374973" y="2378981"/>
              <a:ext cx="2160000" cy="540000"/>
              <a:chOff x="1420768" y="2398334"/>
              <a:chExt cx="1198607" cy="3353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20768" y="2398334"/>
                <a:ext cx="1198607" cy="3353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/>
              <a:srcRect l="11977" t="51132" r="24943" b="39556"/>
              <a:stretch/>
            </p:blipFill>
            <p:spPr>
              <a:xfrm>
                <a:off x="1481973" y="2477441"/>
                <a:ext cx="1081655" cy="180975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374973" y="3393012"/>
              <a:ext cx="2880000" cy="720000"/>
              <a:chOff x="1125955" y="3773033"/>
              <a:chExt cx="2045870" cy="44654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25955" y="3773033"/>
                <a:ext cx="2045870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t="1" b="8327"/>
              <a:stretch/>
            </p:blipFill>
            <p:spPr>
              <a:xfrm>
                <a:off x="1209273" y="3841457"/>
                <a:ext cx="1895740" cy="33185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74973" y="4543741"/>
              <a:ext cx="2160000" cy="540000"/>
              <a:chOff x="421104" y="5468483"/>
              <a:chExt cx="4169945" cy="44654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21104" y="5468483"/>
                <a:ext cx="4169945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/>
              <a:srcRect l="2141"/>
              <a:stretch/>
            </p:blipFill>
            <p:spPr>
              <a:xfrm>
                <a:off x="474840" y="5529992"/>
                <a:ext cx="3970656" cy="33342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74973" y="5488657"/>
              <a:ext cx="2880000" cy="720000"/>
              <a:chOff x="2284087" y="5468483"/>
              <a:chExt cx="2306961" cy="44654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284087" y="5468483"/>
                <a:ext cx="2306961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7"/>
              <a:srcRect r="2988"/>
              <a:stretch/>
            </p:blipFill>
            <p:spPr>
              <a:xfrm>
                <a:off x="2324562" y="5524798"/>
                <a:ext cx="2190289" cy="352474"/>
              </a:xfrm>
              <a:prstGeom prst="rect">
                <a:avLst/>
              </a:prstGeom>
            </p:spPr>
          </p:pic>
        </p:grpSp>
        <p:sp>
          <p:nvSpPr>
            <p:cNvPr id="51" name="아래쪽 화살표 50"/>
            <p:cNvSpPr/>
            <p:nvPr/>
          </p:nvSpPr>
          <p:spPr>
            <a:xfrm>
              <a:off x="374973" y="2884658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3" name="아래쪽 화살표 52"/>
            <p:cNvSpPr/>
            <p:nvPr/>
          </p:nvSpPr>
          <p:spPr>
            <a:xfrm rot="10800000">
              <a:off x="2843807" y="4057649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374973" y="1989913"/>
              <a:ext cx="254836" cy="429586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아래쪽 화살표 66"/>
            <p:cNvSpPr/>
            <p:nvPr/>
          </p:nvSpPr>
          <p:spPr>
            <a:xfrm rot="16200000">
              <a:off x="3381377" y="3457576"/>
              <a:ext cx="209549" cy="495297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0" name="아래쪽 화살표 99"/>
            <p:cNvSpPr/>
            <p:nvPr/>
          </p:nvSpPr>
          <p:spPr>
            <a:xfrm rot="10800000">
              <a:off x="374974" y="4011369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948871" y="1068608"/>
            <a:ext cx="3960391" cy="5140049"/>
            <a:chOff x="4948871" y="1068608"/>
            <a:chExt cx="3960391" cy="5140049"/>
          </a:xfrm>
        </p:grpSpPr>
        <p:grpSp>
          <p:nvGrpSpPr>
            <p:cNvPr id="89" name="그룹 88"/>
            <p:cNvGrpSpPr/>
            <p:nvPr/>
          </p:nvGrpSpPr>
          <p:grpSpPr>
            <a:xfrm>
              <a:off x="6028871" y="3421906"/>
              <a:ext cx="2880000" cy="720000"/>
              <a:chOff x="5164153" y="1668520"/>
              <a:chExt cx="1856119" cy="45555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164153" y="1668520"/>
                <a:ext cx="1856119" cy="45555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5242116" y="1700814"/>
                <a:ext cx="1714739" cy="388005"/>
                <a:chOff x="5598849" y="1776552"/>
                <a:chExt cx="1714739" cy="38800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8849" y="1776552"/>
                  <a:ext cx="1714739" cy="181000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9"/>
                <a:srcRect b="11470"/>
                <a:stretch/>
              </p:blipFill>
              <p:spPr>
                <a:xfrm>
                  <a:off x="5598851" y="1970584"/>
                  <a:ext cx="1695687" cy="193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그룹 87"/>
            <p:cNvGrpSpPr/>
            <p:nvPr/>
          </p:nvGrpSpPr>
          <p:grpSpPr>
            <a:xfrm>
              <a:off x="6748871" y="4617192"/>
              <a:ext cx="2160000" cy="540000"/>
              <a:chOff x="6518326" y="2409825"/>
              <a:chExt cx="1856119" cy="56197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518326" y="2409825"/>
                <a:ext cx="1856119" cy="5619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6596354" y="2498868"/>
                <a:ext cx="1676634" cy="428627"/>
                <a:chOff x="6755676" y="2416661"/>
                <a:chExt cx="1676634" cy="377212"/>
              </a:xfrm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057" b="-1"/>
                <a:stretch/>
              </p:blipFill>
              <p:spPr>
                <a:xfrm>
                  <a:off x="6755676" y="2416661"/>
                  <a:ext cx="1676634" cy="179937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b="11737"/>
                <a:stretch/>
              </p:blipFill>
              <p:spPr>
                <a:xfrm>
                  <a:off x="6755676" y="2625711"/>
                  <a:ext cx="1324160" cy="168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그룹 86"/>
            <p:cNvGrpSpPr/>
            <p:nvPr/>
          </p:nvGrpSpPr>
          <p:grpSpPr>
            <a:xfrm>
              <a:off x="6028871" y="5488657"/>
              <a:ext cx="2880000" cy="720000"/>
              <a:chOff x="6327618" y="3447552"/>
              <a:chExt cx="2076450" cy="52387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27618" y="3447552"/>
                <a:ext cx="2076450" cy="5238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6361501" y="3552327"/>
                <a:ext cx="2015379" cy="346609"/>
                <a:chOff x="6444208" y="3667125"/>
                <a:chExt cx="2015379" cy="346609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-1" b="13078"/>
                <a:stretch/>
              </p:blipFill>
              <p:spPr>
                <a:xfrm>
                  <a:off x="6516216" y="3667125"/>
                  <a:ext cx="1943371" cy="165609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4208" y="3832734"/>
                  <a:ext cx="1619476" cy="181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4948871" y="1632563"/>
              <a:ext cx="3960000" cy="360000"/>
              <a:chOff x="4669533" y="1263988"/>
              <a:chExt cx="4128606" cy="40374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669533" y="1263988"/>
                <a:ext cx="4128606" cy="40374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14"/>
              <a:srcRect l="-703" t="-3701" r="703" b="3700"/>
              <a:stretch/>
            </p:blipFill>
            <p:spPr>
              <a:xfrm>
                <a:off x="5913823" y="1359609"/>
                <a:ext cx="1314633" cy="200053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6524" y="1378073"/>
                <a:ext cx="1505160" cy="1810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6016" y="1395862"/>
                <a:ext cx="1238423" cy="181000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6748871" y="2407102"/>
              <a:ext cx="2160000" cy="540000"/>
              <a:chOff x="5532914" y="4676775"/>
              <a:chExt cx="1496536" cy="31432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32914" y="4676775"/>
                <a:ext cx="1496536" cy="31432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217" y="4750348"/>
                <a:ext cx="1467055" cy="190527"/>
              </a:xfrm>
              <a:prstGeom prst="rect">
                <a:avLst/>
              </a:prstGeom>
            </p:spPr>
          </p:pic>
        </p:grpSp>
        <p:sp>
          <p:nvSpPr>
            <p:cNvPr id="90" name="아래쪽 화살표 89"/>
            <p:cNvSpPr/>
            <p:nvPr/>
          </p:nvSpPr>
          <p:spPr>
            <a:xfrm rot="16200000" flipV="1">
              <a:off x="5653087" y="3433763"/>
              <a:ext cx="228600" cy="561974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8644510" y="2941808"/>
              <a:ext cx="254836" cy="49990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2" name="아래쪽 화살표 91"/>
            <p:cNvSpPr/>
            <p:nvPr/>
          </p:nvSpPr>
          <p:spPr>
            <a:xfrm>
              <a:off x="8654035" y="1952626"/>
              <a:ext cx="254836" cy="435758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4" name="아래쪽 화살표 93"/>
            <p:cNvSpPr/>
            <p:nvPr/>
          </p:nvSpPr>
          <p:spPr>
            <a:xfrm rot="10800000">
              <a:off x="8632273" y="4106665"/>
              <a:ext cx="276989" cy="492142"/>
            </a:xfrm>
            <a:prstGeom prst="downArrow">
              <a:avLst>
                <a:gd name="adj1" fmla="val 45163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28871" y="1068608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Example</a:t>
              </a:r>
            </a:p>
            <a:p>
              <a:pPr algn="ctr"/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학생</a:t>
              </a:r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sp>
          <p:nvSpPr>
            <p:cNvPr id="101" name="아래쪽 화살표 100"/>
            <p:cNvSpPr/>
            <p:nvPr/>
          </p:nvSpPr>
          <p:spPr>
            <a:xfrm rot="10800000">
              <a:off x="6028480" y="4049530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422" y="62504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86365" y="1340602"/>
            <a:ext cx="2109550" cy="2038232"/>
            <a:chOff x="286365" y="742696"/>
            <a:chExt cx="2109550" cy="20382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365" y="742696"/>
              <a:ext cx="2109550" cy="146924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95536" y="1484784"/>
              <a:ext cx="667072" cy="1333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1625600"/>
              <a:ext cx="976064" cy="14721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7" idx="3"/>
            </p:cNvCxnSpPr>
            <p:nvPr/>
          </p:nvCxnSpPr>
          <p:spPr>
            <a:xfrm flipV="1">
              <a:off x="1062608" y="1477318"/>
              <a:ext cx="557064" cy="7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1371600" y="1699208"/>
              <a:ext cx="248072" cy="28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619672" y="1843846"/>
              <a:ext cx="720080" cy="937082"/>
              <a:chOff x="3952787" y="3057473"/>
              <a:chExt cx="1238424" cy="1486108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8" y="3057473"/>
                <a:ext cx="1238423" cy="74305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7" y="3800527"/>
                <a:ext cx="1238423" cy="743054"/>
              </a:xfrm>
              <a:prstGeom prst="rect">
                <a:avLst/>
              </a:prstGeom>
            </p:spPr>
          </p:pic>
        </p:grpSp>
        <p:cxnSp>
          <p:nvCxnSpPr>
            <p:cNvPr id="32" name="꺾인 연결선 31"/>
            <p:cNvCxnSpPr>
              <a:stCxn id="26" idx="3"/>
              <a:endCxn id="28" idx="3"/>
            </p:cNvCxnSpPr>
            <p:nvPr/>
          </p:nvCxnSpPr>
          <p:spPr>
            <a:xfrm flipH="1">
              <a:off x="2339751" y="2078117"/>
              <a:ext cx="1" cy="46854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585168" y="3378972"/>
            <a:ext cx="2007133" cy="2498300"/>
            <a:chOff x="2344297" y="2781066"/>
            <a:chExt cx="2007133" cy="24983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690" y="2781066"/>
              <a:ext cx="1934346" cy="16903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/>
            <a:srcRect b="81989"/>
            <a:stretch/>
          </p:blipFill>
          <p:spPr>
            <a:xfrm>
              <a:off x="2344297" y="4893584"/>
              <a:ext cx="2007133" cy="385782"/>
            </a:xfrm>
            <a:prstGeom prst="rect">
              <a:avLst/>
            </a:prstGeom>
          </p:spPr>
        </p:pic>
        <p:cxnSp>
          <p:nvCxnSpPr>
            <p:cNvPr id="41" name="직선 화살표 연결선 40"/>
            <p:cNvCxnSpPr>
              <a:stCxn id="34" idx="2"/>
              <a:endCxn id="35" idx="0"/>
            </p:cNvCxnSpPr>
            <p:nvPr/>
          </p:nvCxnSpPr>
          <p:spPr>
            <a:xfrm>
              <a:off x="3347863" y="4471366"/>
              <a:ext cx="1" cy="42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347863" y="4531367"/>
              <a:ext cx="504057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구현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 rot="16200000" flipH="1">
            <a:off x="407988" y="3012439"/>
            <a:ext cx="1414277" cy="10090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rcRect l="27337" t="-626" r="27337" b="83144"/>
          <a:stretch/>
        </p:blipFill>
        <p:spPr>
          <a:xfrm>
            <a:off x="3576615" y="1205907"/>
            <a:ext cx="862620" cy="37342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276" y="2059043"/>
            <a:ext cx="2643986" cy="24022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031" y="3685229"/>
            <a:ext cx="1270489" cy="1552056"/>
          </a:xfrm>
          <a:prstGeom prst="rect">
            <a:avLst/>
          </a:prstGeom>
        </p:spPr>
      </p:pic>
      <p:cxnSp>
        <p:nvCxnSpPr>
          <p:cNvPr id="60" name="꺾인 연결선 59"/>
          <p:cNvCxnSpPr>
            <a:endCxn id="54" idx="1"/>
          </p:cNvCxnSpPr>
          <p:nvPr/>
        </p:nvCxnSpPr>
        <p:spPr>
          <a:xfrm rot="5400000" flipH="1" flipV="1">
            <a:off x="2131385" y="1942761"/>
            <a:ext cx="1995372" cy="8950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/>
          <a:srcRect l="25889" r="25889" b="81792"/>
          <a:stretch/>
        </p:blipFill>
        <p:spPr>
          <a:xfrm>
            <a:off x="4932040" y="1207791"/>
            <a:ext cx="983128" cy="3882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5152" y="1720725"/>
            <a:ext cx="1018245" cy="144205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70" name="직선 화살표 연결선 69"/>
          <p:cNvCxnSpPr>
            <a:endCxn id="67" idx="1"/>
          </p:cNvCxnSpPr>
          <p:nvPr/>
        </p:nvCxnSpPr>
        <p:spPr>
          <a:xfrm>
            <a:off x="4439235" y="1401933"/>
            <a:ext cx="4928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7" idx="3"/>
            <a:endCxn id="58" idx="0"/>
          </p:cNvCxnSpPr>
          <p:nvPr/>
        </p:nvCxnSpPr>
        <p:spPr>
          <a:xfrm>
            <a:off x="5915168" y="1401934"/>
            <a:ext cx="1709107" cy="3187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7" idx="3"/>
            <a:endCxn id="59" idx="3"/>
          </p:cNvCxnSpPr>
          <p:nvPr/>
        </p:nvCxnSpPr>
        <p:spPr>
          <a:xfrm>
            <a:off x="5915168" y="1401934"/>
            <a:ext cx="2344352" cy="3059323"/>
          </a:xfrm>
          <a:prstGeom prst="bentConnector3">
            <a:avLst>
              <a:gd name="adj1" fmla="val 109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1205907"/>
            <a:ext cx="983128" cy="37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80258" y="2048419"/>
            <a:ext cx="2649003" cy="241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28901" y="1711989"/>
            <a:ext cx="1004496" cy="14507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79376" y="3693189"/>
            <a:ext cx="1280144" cy="154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91179" y="2265570"/>
            <a:ext cx="1148904" cy="693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9013" y="3129597"/>
            <a:ext cx="2572941" cy="1269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78" idx="2"/>
          </p:cNvCxnSpPr>
          <p:nvPr/>
        </p:nvCxnSpPr>
        <p:spPr>
          <a:xfrm>
            <a:off x="5423604" y="1579331"/>
            <a:ext cx="12492" cy="46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1"/>
          </p:cNvCxnSpPr>
          <p:nvPr/>
        </p:nvCxnSpPr>
        <p:spPr>
          <a:xfrm flipH="1" flipV="1">
            <a:off x="5840083" y="2437383"/>
            <a:ext cx="128881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581954" y="4004020"/>
            <a:ext cx="407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84434" y="265810"/>
            <a:ext cx="2334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2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60321" y="47303"/>
            <a:ext cx="1082540" cy="1077441"/>
            <a:chOff x="4029172" y="75642"/>
            <a:chExt cx="1082540" cy="1077441"/>
          </a:xfrm>
        </p:grpSpPr>
        <p:sp>
          <p:nvSpPr>
            <p:cNvPr id="94" name="타원 9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6146" y="395414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7614" y="1291018"/>
            <a:ext cx="7848878" cy="504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85768" y="1959349"/>
            <a:ext cx="204606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4372" y="3316207"/>
            <a:ext cx="1328859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16654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 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2587" y="3316205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세부정보관리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42134" y="3316206"/>
            <a:ext cx="1328859" cy="1829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성적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엑셀데이터로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 및 학생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20656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9" idx="2"/>
          </p:cNvCxnSpPr>
          <p:nvPr/>
        </p:nvCxnSpPr>
        <p:spPr>
          <a:xfrm>
            <a:off x="4708802" y="2391397"/>
            <a:ext cx="7214" cy="9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82151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60089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00677" y="3050028"/>
            <a:ext cx="240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611013" y="3050029"/>
            <a:ext cx="3589664" cy="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27015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별 검색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학생수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정렬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11013" y="3057433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62587" y="3316205"/>
            <a:ext cx="1496853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2992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4801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과목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</a:rPr>
              <a:t>학반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5796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7873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5904" y="313606"/>
            <a:ext cx="144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성적 </a:t>
            </a:r>
            <a:r>
              <a:rPr lang="ko-KR" altLang="en-US" b="1" spc="-150" dirty="0" smtClean="0"/>
              <a:t>관리 프로그램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Grade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5905" y="30978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8132"/>
          <a:stretch/>
        </p:blipFill>
        <p:spPr>
          <a:xfrm>
            <a:off x="971601" y="2358172"/>
            <a:ext cx="1584176" cy="400318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555776" y="2924944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232838" y="2788476"/>
            <a:ext cx="4867555" cy="276999"/>
            <a:chOff x="2271594" y="2412978"/>
            <a:chExt cx="5426931" cy="373325"/>
          </a:xfrm>
        </p:grpSpPr>
        <p:cxnSp>
          <p:nvCxnSpPr>
            <p:cNvPr id="28" name="직선 화살표 연결선 27"/>
            <p:cNvCxnSpPr>
              <a:stCxn id="29" idx="3"/>
              <a:endCxn id="32" idx="1"/>
            </p:cNvCxnSpPr>
            <p:nvPr/>
          </p:nvCxnSpPr>
          <p:spPr>
            <a:xfrm>
              <a:off x="5385224" y="2599641"/>
              <a:ext cx="547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추가 및 수정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32297" y="2412978"/>
              <a:ext cx="1766228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2555775" y="3504493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2837" y="3368025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추가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555776" y="4152565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555775" y="4016097"/>
            <a:ext cx="3469758" cy="835816"/>
            <a:chOff x="1516723" y="2412978"/>
            <a:chExt cx="3868500" cy="1126470"/>
          </a:xfrm>
        </p:grpSpPr>
        <p:cxnSp>
          <p:nvCxnSpPr>
            <p:cNvPr id="40" name="직선 화살표 연결선 39"/>
            <p:cNvCxnSpPr>
              <a:endCxn id="42" idx="1"/>
            </p:cNvCxnSpPr>
            <p:nvPr/>
          </p:nvCxnSpPr>
          <p:spPr>
            <a:xfrm flipV="1">
              <a:off x="1516723" y="3352786"/>
              <a:ext cx="1324672" cy="1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과목 추가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95" y="3166123"/>
              <a:ext cx="17662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2596117" y="5397197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273179" y="5260731"/>
            <a:ext cx="4867555" cy="277000"/>
            <a:chOff x="2271594" y="2412978"/>
            <a:chExt cx="5426931" cy="373326"/>
          </a:xfrm>
        </p:grpSpPr>
        <p:cxnSp>
          <p:nvCxnSpPr>
            <p:cNvPr id="46" name="직선 화살표 연결선 45"/>
            <p:cNvCxnSpPr>
              <a:stCxn id="47" idx="3"/>
              <a:endCxn id="48" idx="1"/>
            </p:cNvCxnSpPr>
            <p:nvPr/>
          </p:nvCxnSpPr>
          <p:spPr>
            <a:xfrm flipV="1">
              <a:off x="4843638" y="2599641"/>
              <a:ext cx="4966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1594" y="2412979"/>
              <a:ext cx="2572044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명 으로 학생 조회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244" y="2412978"/>
              <a:ext cx="2358281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학생 성적 관리 패널로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 flipV="1">
            <a:off x="2618958" y="6000266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6020" y="5863798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학생수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별 정렬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1" name="타원 30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773</Words>
  <Application>Microsoft Office PowerPoint</Application>
  <PresentationFormat>화면 슬라이드 쇼(4:3)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198</cp:revision>
  <dcterms:created xsi:type="dcterms:W3CDTF">2016-11-03T20:47:04Z</dcterms:created>
  <dcterms:modified xsi:type="dcterms:W3CDTF">2021-04-29T08:16:21Z</dcterms:modified>
</cp:coreProperties>
</file>