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FE31A-C4E3-4645-A090-7BA433368468}" v="3" dt="2022-05-30T21:05:20.102"/>
    <p1510:client id="{A999B7BF-E172-4417-A109-510056ED63E1}" v="154" dt="2022-05-30T13:55:38.643"/>
    <p1510:client id="{DFCB3290-FFD5-462F-841F-09A210B82113}" v="44" dt="2022-05-30T20:14:5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pe pupacic" userId="e5183904b10857a2" providerId="Windows Live" clId="Web-{A999B7BF-E172-4417-A109-510056ED63E1}"/>
    <pc:docChg chg="addSld delSld modSld sldOrd">
      <pc:chgData name="stipe pupacic" userId="e5183904b10857a2" providerId="Windows Live" clId="Web-{A999B7BF-E172-4417-A109-510056ED63E1}" dt="2022-05-30T13:55:38.643" v="150" actId="1076"/>
      <pc:docMkLst>
        <pc:docMk/>
      </pc:docMkLst>
      <pc:sldChg chg="modSp">
        <pc:chgData name="stipe pupacic" userId="e5183904b10857a2" providerId="Windows Live" clId="Web-{A999B7BF-E172-4417-A109-510056ED63E1}" dt="2022-05-30T12:51:35.904" v="7" actId="20577"/>
        <pc:sldMkLst>
          <pc:docMk/>
          <pc:sldMk cId="414714023" sldId="256"/>
        </pc:sldMkLst>
        <pc:spChg chg="mod">
          <ac:chgData name="stipe pupacic" userId="e5183904b10857a2" providerId="Windows Live" clId="Web-{A999B7BF-E172-4417-A109-510056ED63E1}" dt="2022-05-30T12:51:29.951" v="3" actId="20577"/>
          <ac:spMkLst>
            <pc:docMk/>
            <pc:sldMk cId="414714023" sldId="256"/>
            <ac:spMk id="2" creationId="{00000000-0000-0000-0000-000000000000}"/>
          </ac:spMkLst>
        </pc:spChg>
        <pc:spChg chg="mod">
          <ac:chgData name="stipe pupacic" userId="e5183904b10857a2" providerId="Windows Live" clId="Web-{A999B7BF-E172-4417-A109-510056ED63E1}" dt="2022-05-30T12:51:35.904" v="7" actId="20577"/>
          <ac:spMkLst>
            <pc:docMk/>
            <pc:sldMk cId="414714023" sldId="256"/>
            <ac:spMk id="3" creationId="{00000000-0000-0000-0000-000000000000}"/>
          </ac:spMkLst>
        </pc:spChg>
      </pc:sldChg>
      <pc:sldChg chg="addSp delSp modSp new mod setBg setClrOvrMap">
        <pc:chgData name="stipe pupacic" userId="e5183904b10857a2" providerId="Windows Live" clId="Web-{A999B7BF-E172-4417-A109-510056ED63E1}" dt="2022-05-30T12:56:29.599" v="22" actId="20577"/>
        <pc:sldMkLst>
          <pc:docMk/>
          <pc:sldMk cId="3186336208" sldId="257"/>
        </pc:sldMkLst>
        <pc:spChg chg="mod">
          <ac:chgData name="stipe pupacic" userId="e5183904b10857a2" providerId="Windows Live" clId="Web-{A999B7BF-E172-4417-A109-510056ED63E1}" dt="2022-05-30T12:56:29.599" v="22" actId="20577"/>
          <ac:spMkLst>
            <pc:docMk/>
            <pc:sldMk cId="3186336208" sldId="257"/>
            <ac:spMk id="2" creationId="{73C192A0-C4EE-C8FF-9C0E-1DB9142BC218}"/>
          </ac:spMkLst>
        </pc:spChg>
        <pc:spChg chg="del">
          <ac:chgData name="stipe pupacic" userId="e5183904b10857a2" providerId="Windows Live" clId="Web-{A999B7BF-E172-4417-A109-510056ED63E1}" dt="2022-05-30T12:54:31.221" v="9"/>
          <ac:spMkLst>
            <pc:docMk/>
            <pc:sldMk cId="3186336208" sldId="257"/>
            <ac:spMk id="3" creationId="{79601DFB-6DD7-EABD-9F20-262C15E5BF12}"/>
          </ac:spMkLst>
        </pc:spChg>
        <pc:spChg chg="add">
          <ac:chgData name="stipe pupacic" userId="e5183904b10857a2" providerId="Windows Live" clId="Web-{A999B7BF-E172-4417-A109-510056ED63E1}" dt="2022-05-30T12:55:28.988" v="14"/>
          <ac:spMkLst>
            <pc:docMk/>
            <pc:sldMk cId="3186336208" sldId="257"/>
            <ac:spMk id="8" creationId="{36AA671F-4D73-C3E5-9608-08C404FEF8A6}"/>
          </ac:spMkLst>
        </pc:spChg>
        <pc:spChg chg="add">
          <ac:chgData name="stipe pupacic" userId="e5183904b10857a2" providerId="Windows Live" clId="Web-{A999B7BF-E172-4417-A109-510056ED63E1}" dt="2022-05-30T12:55:28.988" v="14"/>
          <ac:spMkLst>
            <pc:docMk/>
            <pc:sldMk cId="3186336208" sldId="257"/>
            <ac:spMk id="11" creationId="{9B76D444-2756-434F-AE61-96D69830C13E}"/>
          </ac:spMkLst>
        </pc:spChg>
        <pc:spChg chg="add">
          <ac:chgData name="stipe pupacic" userId="e5183904b10857a2" providerId="Windows Live" clId="Web-{A999B7BF-E172-4417-A109-510056ED63E1}" dt="2022-05-30T12:55:28.988" v="14"/>
          <ac:spMkLst>
            <pc:docMk/>
            <pc:sldMk cId="3186336208" sldId="257"/>
            <ac:spMk id="13" creationId="{0AF80B57-54E2-4D01-8731-3F38B0C56C95}"/>
          </ac:spMkLst>
        </pc:spChg>
        <pc:picChg chg="add mod ord">
          <ac:chgData name="stipe pupacic" userId="e5183904b10857a2" providerId="Windows Live" clId="Web-{A999B7BF-E172-4417-A109-510056ED63E1}" dt="2022-05-30T12:55:28.988" v="14"/>
          <ac:picMkLst>
            <pc:docMk/>
            <pc:sldMk cId="3186336208" sldId="257"/>
            <ac:picMk id="4" creationId="{957F711F-17A4-DBA6-BDAE-4ABA9CF2E980}"/>
          </ac:picMkLst>
        </pc:picChg>
      </pc:sldChg>
      <pc:sldChg chg="addSp delSp modSp new del mod setBg">
        <pc:chgData name="stipe pupacic" userId="e5183904b10857a2" providerId="Windows Live" clId="Web-{A999B7BF-E172-4417-A109-510056ED63E1}" dt="2022-05-30T13:08:31.618" v="64"/>
        <pc:sldMkLst>
          <pc:docMk/>
          <pc:sldMk cId="866486311" sldId="258"/>
        </pc:sldMkLst>
        <pc:spChg chg="del mod">
          <ac:chgData name="stipe pupacic" userId="e5183904b10857a2" providerId="Windows Live" clId="Web-{A999B7BF-E172-4417-A109-510056ED63E1}" dt="2022-05-30T13:06:19.692" v="39"/>
          <ac:spMkLst>
            <pc:docMk/>
            <pc:sldMk cId="866486311" sldId="258"/>
            <ac:spMk id="2" creationId="{59941B35-06A3-2E25-F55C-8AECF4C584D1}"/>
          </ac:spMkLst>
        </pc:spChg>
        <pc:spChg chg="del">
          <ac:chgData name="stipe pupacic" userId="e5183904b10857a2" providerId="Windows Live" clId="Web-{A999B7BF-E172-4417-A109-510056ED63E1}" dt="2022-05-30T12:57:14.272" v="25"/>
          <ac:spMkLst>
            <pc:docMk/>
            <pc:sldMk cId="866486311" sldId="258"/>
            <ac:spMk id="3" creationId="{BB840279-346F-7112-E42F-0C31C9272B03}"/>
          </ac:spMkLst>
        </pc:spChg>
        <pc:spChg chg="del">
          <ac:chgData name="stipe pupacic" userId="e5183904b10857a2" providerId="Windows Live" clId="Web-{A999B7BF-E172-4417-A109-510056ED63E1}" dt="2022-05-30T12:57:11.209" v="24"/>
          <ac:spMkLst>
            <pc:docMk/>
            <pc:sldMk cId="866486311" sldId="258"/>
            <ac:spMk id="4" creationId="{B59FD259-B03B-C135-8E07-61FAAD544599}"/>
          </ac:spMkLst>
        </pc:spChg>
        <pc:spChg chg="del">
          <ac:chgData name="stipe pupacic" userId="e5183904b10857a2" providerId="Windows Live" clId="Web-{A999B7BF-E172-4417-A109-510056ED63E1}" dt="2022-05-30T12:58:59.494" v="28"/>
          <ac:spMkLst>
            <pc:docMk/>
            <pc:sldMk cId="866486311" sldId="258"/>
            <ac:spMk id="5" creationId="{2360E52C-4E63-892A-A8D8-8E52FF35F5E5}"/>
          </ac:spMkLst>
        </pc:spChg>
        <pc:spChg chg="del">
          <ac:chgData name="stipe pupacic" userId="e5183904b10857a2" providerId="Windows Live" clId="Web-{A999B7BF-E172-4417-A109-510056ED63E1}" dt="2022-05-30T12:58:56.697" v="27"/>
          <ac:spMkLst>
            <pc:docMk/>
            <pc:sldMk cId="866486311" sldId="258"/>
            <ac:spMk id="6" creationId="{2210A231-8058-20C1-29AD-2D7E104A9BE6}"/>
          </ac:spMkLst>
        </pc:spChg>
        <pc:spChg chg="add del mod">
          <ac:chgData name="stipe pupacic" userId="e5183904b10857a2" providerId="Windows Live" clId="Web-{A999B7BF-E172-4417-A109-510056ED63E1}" dt="2022-05-30T12:59:40.713" v="33"/>
          <ac:spMkLst>
            <pc:docMk/>
            <pc:sldMk cId="866486311" sldId="258"/>
            <ac:spMk id="10" creationId="{6A3A10F6-9663-D29C-F61B-F5427ADDEF57}"/>
          </ac:spMkLst>
        </pc:spChg>
        <pc:spChg chg="add">
          <ac:chgData name="stipe pupacic" userId="e5183904b10857a2" providerId="Windows Live" clId="Web-{A999B7BF-E172-4417-A109-510056ED63E1}" dt="2022-05-30T12:59:05.087" v="29"/>
          <ac:spMkLst>
            <pc:docMk/>
            <pc:sldMk cId="866486311" sldId="258"/>
            <ac:spMk id="13" creationId="{823AC064-BC96-4F32-8AE1-B2FD38754823}"/>
          </ac:spMkLst>
        </pc:spChg>
        <pc:picChg chg="add mod ord">
          <ac:chgData name="stipe pupacic" userId="e5183904b10857a2" providerId="Windows Live" clId="Web-{A999B7BF-E172-4417-A109-510056ED63E1}" dt="2022-05-30T12:59:05.087" v="29"/>
          <ac:picMkLst>
            <pc:docMk/>
            <pc:sldMk cId="866486311" sldId="258"/>
            <ac:picMk id="7" creationId="{02E38833-875B-E0BE-3966-1EA44F59C2D9}"/>
          </ac:picMkLst>
        </pc:picChg>
        <pc:picChg chg="add del mod ord">
          <ac:chgData name="stipe pupacic" userId="e5183904b10857a2" providerId="Windows Live" clId="Web-{A999B7BF-E172-4417-A109-510056ED63E1}" dt="2022-05-30T12:59:17.166" v="32"/>
          <ac:picMkLst>
            <pc:docMk/>
            <pc:sldMk cId="866486311" sldId="258"/>
            <ac:picMk id="8" creationId="{D3F9CEFB-E6DE-C5BB-65C0-0725EB1E8BCA}"/>
          </ac:picMkLst>
        </pc:picChg>
        <pc:picChg chg="add mod ord">
          <ac:chgData name="stipe pupacic" userId="e5183904b10857a2" providerId="Windows Live" clId="Web-{A999B7BF-E172-4417-A109-510056ED63E1}" dt="2022-05-30T13:07:28.147" v="47" actId="14100"/>
          <ac:picMkLst>
            <pc:docMk/>
            <pc:sldMk cId="866486311" sldId="258"/>
            <ac:picMk id="11" creationId="{2789F9BA-3949-09C7-E356-4C0CC65454E2}"/>
          </ac:picMkLst>
        </pc:picChg>
        <pc:picChg chg="add mod">
          <ac:chgData name="stipe pupacic" userId="e5183904b10857a2" providerId="Windows Live" clId="Web-{A999B7BF-E172-4417-A109-510056ED63E1}" dt="2022-05-30T13:07:32.772" v="48" actId="1076"/>
          <ac:picMkLst>
            <pc:docMk/>
            <pc:sldMk cId="866486311" sldId="258"/>
            <ac:picMk id="12" creationId="{8D5C7AE9-0B17-7564-23CA-C978F03D0970}"/>
          </ac:picMkLst>
        </pc:picChg>
        <pc:cxnChg chg="add">
          <ac:chgData name="stipe pupacic" userId="e5183904b10857a2" providerId="Windows Live" clId="Web-{A999B7BF-E172-4417-A109-510056ED63E1}" dt="2022-05-30T12:59:05.087" v="29"/>
          <ac:cxnSpMkLst>
            <pc:docMk/>
            <pc:sldMk cId="866486311" sldId="258"/>
            <ac:cxnSpMk id="15" creationId="{7E7C77BC-7138-40B1-A15B-20F57A494629}"/>
          </ac:cxnSpMkLst>
        </pc:cxnChg>
        <pc:cxnChg chg="add">
          <ac:chgData name="stipe pupacic" userId="e5183904b10857a2" providerId="Windows Live" clId="Web-{A999B7BF-E172-4417-A109-510056ED63E1}" dt="2022-05-30T12:59:05.087" v="29"/>
          <ac:cxnSpMkLst>
            <pc:docMk/>
            <pc:sldMk cId="866486311" sldId="258"/>
            <ac:cxnSpMk id="17" creationId="{DB146403-F3D6-484B-B2ED-97F9565D0370}"/>
          </ac:cxnSpMkLst>
        </pc:cxnChg>
      </pc:sldChg>
      <pc:sldChg chg="addSp delSp modSp new mod setBg">
        <pc:chgData name="stipe pupacic" userId="e5183904b10857a2" providerId="Windows Live" clId="Web-{A999B7BF-E172-4417-A109-510056ED63E1}" dt="2022-05-30T13:24:52.768" v="144" actId="1076"/>
        <pc:sldMkLst>
          <pc:docMk/>
          <pc:sldMk cId="1452800406" sldId="259"/>
        </pc:sldMkLst>
        <pc:spChg chg="add del">
          <ac:chgData name="stipe pupacic" userId="e5183904b10857a2" providerId="Windows Live" clId="Web-{A999B7BF-E172-4417-A109-510056ED63E1}" dt="2022-05-30T13:08:15.742" v="56"/>
          <ac:spMkLst>
            <pc:docMk/>
            <pc:sldMk cId="1452800406" sldId="259"/>
            <ac:spMk id="16" creationId="{42A4FC2C-047E-45A5-965D-8E1E3BF09BC6}"/>
          </ac:spMkLst>
        </pc:spChg>
        <pc:spChg chg="add del">
          <ac:chgData name="stipe pupacic" userId="e5183904b10857a2" providerId="Windows Live" clId="Web-{A999B7BF-E172-4417-A109-510056ED63E1}" dt="2022-05-30T13:08:18.648" v="58"/>
          <ac:spMkLst>
            <pc:docMk/>
            <pc:sldMk cId="1452800406" sldId="259"/>
            <ac:spMk id="18" creationId="{BCB5D417-2A71-445D-B4C7-9E814D633D33}"/>
          </ac:spMkLst>
        </pc:spChg>
        <pc:spChg chg="add del">
          <ac:chgData name="stipe pupacic" userId="e5183904b10857a2" providerId="Windows Live" clId="Web-{A999B7BF-E172-4417-A109-510056ED63E1}" dt="2022-05-30T13:08:18.648" v="58"/>
          <ac:spMkLst>
            <pc:docMk/>
            <pc:sldMk cId="1452800406" sldId="259"/>
            <ac:spMk id="19" creationId="{56827C3C-D52F-46CE-A441-3CD6A1A6A0A2}"/>
          </ac:spMkLst>
        </pc:spChg>
        <pc:spChg chg="add del">
          <ac:chgData name="stipe pupacic" userId="e5183904b10857a2" providerId="Windows Live" clId="Web-{A999B7BF-E172-4417-A109-510056ED63E1}" dt="2022-05-30T13:08:18.648" v="58"/>
          <ac:spMkLst>
            <pc:docMk/>
            <pc:sldMk cId="1452800406" sldId="259"/>
            <ac:spMk id="20" creationId="{F52A8B51-0A89-497B-B882-6658E029A3F9}"/>
          </ac:spMkLst>
        </pc:spChg>
        <pc:spChg chg="add del">
          <ac:chgData name="stipe pupacic" userId="e5183904b10857a2" providerId="Windows Live" clId="Web-{A999B7BF-E172-4417-A109-510056ED63E1}" dt="2022-05-30T13:08:18.648" v="58"/>
          <ac:spMkLst>
            <pc:docMk/>
            <pc:sldMk cId="1452800406" sldId="259"/>
            <ac:spMk id="21" creationId="{EB1CEFBF-6F09-4052-862B-E219DA15757E}"/>
          </ac:spMkLst>
        </pc:spChg>
        <pc:picChg chg="add del mod">
          <ac:chgData name="stipe pupacic" userId="e5183904b10857a2" providerId="Windows Live" clId="Web-{A999B7BF-E172-4417-A109-510056ED63E1}" dt="2022-05-30T13:20:00.291" v="128"/>
          <ac:picMkLst>
            <pc:docMk/>
            <pc:sldMk cId="1452800406" sldId="259"/>
            <ac:picMk id="3" creationId="{222F1855-67D4-FD7F-4098-BBDDCFB11AE6}"/>
          </ac:picMkLst>
        </pc:picChg>
        <pc:picChg chg="add mod ord">
          <ac:chgData name="stipe pupacic" userId="e5183904b10857a2" providerId="Windows Live" clId="Web-{A999B7BF-E172-4417-A109-510056ED63E1}" dt="2022-05-30T13:24:49.533" v="143" actId="1076"/>
          <ac:picMkLst>
            <pc:docMk/>
            <pc:sldMk cId="1452800406" sldId="259"/>
            <ac:picMk id="5" creationId="{8E9135EB-709D-480D-C81D-48CC1395F8B6}"/>
          </ac:picMkLst>
        </pc:picChg>
        <pc:picChg chg="add del mod">
          <ac:chgData name="stipe pupacic" userId="e5183904b10857a2" providerId="Windows Live" clId="Web-{A999B7BF-E172-4417-A109-510056ED63E1}" dt="2022-05-30T13:08:24.039" v="61"/>
          <ac:picMkLst>
            <pc:docMk/>
            <pc:sldMk cId="1452800406" sldId="259"/>
            <ac:picMk id="7" creationId="{D03E203F-151E-8399-3466-9C626406336E}"/>
          </ac:picMkLst>
        </pc:picChg>
        <pc:picChg chg="add mod">
          <ac:chgData name="stipe pupacic" userId="e5183904b10857a2" providerId="Windows Live" clId="Web-{A999B7BF-E172-4417-A109-510056ED63E1}" dt="2022-05-30T13:24:05.188" v="137" actId="1076"/>
          <ac:picMkLst>
            <pc:docMk/>
            <pc:sldMk cId="1452800406" sldId="259"/>
            <ac:picMk id="9" creationId="{75374702-293C-23BB-40DE-E993F1432C10}"/>
          </ac:picMkLst>
        </pc:picChg>
        <pc:picChg chg="add mod">
          <ac:chgData name="stipe pupacic" userId="e5183904b10857a2" providerId="Windows Live" clId="Web-{A999B7BF-E172-4417-A109-510056ED63E1}" dt="2022-05-30T13:24:52.768" v="144" actId="1076"/>
          <ac:picMkLst>
            <pc:docMk/>
            <pc:sldMk cId="1452800406" sldId="259"/>
            <ac:picMk id="10" creationId="{0F8A1051-4AE1-0517-E064-ED0EB4DA3A13}"/>
          </ac:picMkLst>
        </pc:picChg>
        <pc:cxnChg chg="add">
          <ac:chgData name="stipe pupacic" userId="e5183904b10857a2" providerId="Windows Live" clId="Web-{A999B7BF-E172-4417-A109-510056ED63E1}" dt="2022-05-30T13:20:09.510" v="132"/>
          <ac:cxnSpMkLst>
            <pc:docMk/>
            <pc:sldMk cId="1452800406" sldId="259"/>
            <ac:cxnSpMk id="11" creationId="{0B4A113E-D208-4EF0-8BAB-25FDD2E588BA}"/>
          </ac:cxnSpMkLst>
        </pc:cxnChg>
        <pc:cxnChg chg="add del">
          <ac:chgData name="stipe pupacic" userId="e5183904b10857a2" providerId="Windows Live" clId="Web-{A999B7BF-E172-4417-A109-510056ED63E1}" dt="2022-05-30T13:08:10.680" v="54"/>
          <ac:cxnSpMkLst>
            <pc:docMk/>
            <pc:sldMk cId="1452800406" sldId="259"/>
            <ac:cxnSpMk id="12" creationId="{DCD67800-37AC-4E14-89B0-F79DCB3FB86D}"/>
          </ac:cxnSpMkLst>
        </pc:cxnChg>
        <pc:cxnChg chg="add">
          <ac:chgData name="stipe pupacic" userId="e5183904b10857a2" providerId="Windows Live" clId="Web-{A999B7BF-E172-4417-A109-510056ED63E1}" dt="2022-05-30T13:20:09.510" v="132"/>
          <ac:cxnSpMkLst>
            <pc:docMk/>
            <pc:sldMk cId="1452800406" sldId="259"/>
            <ac:cxnSpMk id="13" creationId="{2FE16547-5205-4F0E-B809-89D18FF4C8BA}"/>
          </ac:cxnSpMkLst>
        </pc:cxnChg>
        <pc:cxnChg chg="add del">
          <ac:chgData name="stipe pupacic" userId="e5183904b10857a2" providerId="Windows Live" clId="Web-{A999B7BF-E172-4417-A109-510056ED63E1}" dt="2022-05-30T13:08:10.680" v="54"/>
          <ac:cxnSpMkLst>
            <pc:docMk/>
            <pc:sldMk cId="1452800406" sldId="259"/>
            <ac:cxnSpMk id="14" creationId="{20F1788F-A5AE-4188-8274-F7F2E3833ECD}"/>
          </ac:cxnSpMkLst>
        </pc:cxnChg>
        <pc:cxnChg chg="add del">
          <ac:chgData name="stipe pupacic" userId="e5183904b10857a2" providerId="Windows Live" clId="Web-{A999B7BF-E172-4417-A109-510056ED63E1}" dt="2022-05-30T13:08:23.117" v="60"/>
          <ac:cxnSpMkLst>
            <pc:docMk/>
            <pc:sldMk cId="1452800406" sldId="259"/>
            <ac:cxnSpMk id="23" creationId="{DCD67800-37AC-4E14-89B0-F79DCB3FB86D}"/>
          </ac:cxnSpMkLst>
        </pc:cxnChg>
        <pc:cxnChg chg="add del">
          <ac:chgData name="stipe pupacic" userId="e5183904b10857a2" providerId="Windows Live" clId="Web-{A999B7BF-E172-4417-A109-510056ED63E1}" dt="2022-05-30T13:08:23.117" v="60"/>
          <ac:cxnSpMkLst>
            <pc:docMk/>
            <pc:sldMk cId="1452800406" sldId="259"/>
            <ac:cxnSpMk id="24" creationId="{20F1788F-A5AE-4188-8274-F7F2E3833ECD}"/>
          </ac:cxnSpMkLst>
        </pc:cxnChg>
      </pc:sldChg>
      <pc:sldChg chg="addSp delSp modSp new mod ord setBg">
        <pc:chgData name="stipe pupacic" userId="e5183904b10857a2" providerId="Windows Live" clId="Web-{A999B7BF-E172-4417-A109-510056ED63E1}" dt="2022-05-30T13:14:46.424" v="127" actId="1076"/>
        <pc:sldMkLst>
          <pc:docMk/>
          <pc:sldMk cId="1854787780" sldId="260"/>
        </pc:sldMkLst>
        <pc:spChg chg="add">
          <ac:chgData name="stipe pupacic" userId="e5183904b10857a2" providerId="Windows Live" clId="Web-{A999B7BF-E172-4417-A109-510056ED63E1}" dt="2022-05-30T13:11:01.043" v="86"/>
          <ac:spMkLst>
            <pc:docMk/>
            <pc:sldMk cId="1854787780" sldId="260"/>
            <ac:spMk id="9" creationId="{9E90EB45-EEE9-4563-8179-65EF62AE0978}"/>
          </ac:spMkLst>
        </pc:spChg>
        <pc:spChg chg="add">
          <ac:chgData name="stipe pupacic" userId="e5183904b10857a2" providerId="Windows Live" clId="Web-{A999B7BF-E172-4417-A109-510056ED63E1}" dt="2022-05-30T13:11:01.043" v="86"/>
          <ac:spMkLst>
            <pc:docMk/>
            <pc:sldMk cId="1854787780" sldId="260"/>
            <ac:spMk id="11" creationId="{23D0EF74-AD1E-4FD9-914D-8EC9058EBBA3}"/>
          </ac:spMkLst>
        </pc:spChg>
        <pc:picChg chg="add del mod">
          <ac:chgData name="stipe pupacic" userId="e5183904b10857a2" providerId="Windows Live" clId="Web-{A999B7BF-E172-4417-A109-510056ED63E1}" dt="2022-05-30T13:11:08.309" v="90"/>
          <ac:picMkLst>
            <pc:docMk/>
            <pc:sldMk cId="1854787780" sldId="260"/>
            <ac:picMk id="2" creationId="{0256C83A-BB9D-496E-DDEC-0FC18BA36D28}"/>
          </ac:picMkLst>
        </pc:picChg>
        <pc:picChg chg="add mod">
          <ac:chgData name="stipe pupacic" userId="e5183904b10857a2" providerId="Windows Live" clId="Web-{A999B7BF-E172-4417-A109-510056ED63E1}" dt="2022-05-30T13:13:15" v="122" actId="1076"/>
          <ac:picMkLst>
            <pc:docMk/>
            <pc:sldMk cId="1854787780" sldId="260"/>
            <ac:picMk id="4" creationId="{ACA7D199-654A-19C4-07D6-91A9DE7A4585}"/>
          </ac:picMkLst>
        </pc:picChg>
        <pc:picChg chg="add del mod">
          <ac:chgData name="stipe pupacic" userId="e5183904b10857a2" providerId="Windows Live" clId="Web-{A999B7BF-E172-4417-A109-510056ED63E1}" dt="2022-05-30T13:11:41.747" v="106"/>
          <ac:picMkLst>
            <pc:docMk/>
            <pc:sldMk cId="1854787780" sldId="260"/>
            <ac:picMk id="5" creationId="{D02BB39C-60E8-32F3-DAFD-A7746E92ABE0}"/>
          </ac:picMkLst>
        </pc:picChg>
        <pc:picChg chg="add del mod">
          <ac:chgData name="stipe pupacic" userId="e5183904b10857a2" providerId="Windows Live" clId="Web-{A999B7BF-E172-4417-A109-510056ED63E1}" dt="2022-05-30T13:11:49.232" v="110"/>
          <ac:picMkLst>
            <pc:docMk/>
            <pc:sldMk cId="1854787780" sldId="260"/>
            <ac:picMk id="6" creationId="{47F9F2B6-D2DE-3D62-4A45-F8F4D578ED16}"/>
          </ac:picMkLst>
        </pc:picChg>
        <pc:picChg chg="add mod">
          <ac:chgData name="stipe pupacic" userId="e5183904b10857a2" providerId="Windows Live" clId="Web-{A999B7BF-E172-4417-A109-510056ED63E1}" dt="2022-05-30T13:14:40.158" v="124" actId="1076"/>
          <ac:picMkLst>
            <pc:docMk/>
            <pc:sldMk cId="1854787780" sldId="260"/>
            <ac:picMk id="7" creationId="{D8FCDB95-41CF-69CE-F0C9-72BA85072B5A}"/>
          </ac:picMkLst>
        </pc:picChg>
        <pc:picChg chg="add mod">
          <ac:chgData name="stipe pupacic" userId="e5183904b10857a2" providerId="Windows Live" clId="Web-{A999B7BF-E172-4417-A109-510056ED63E1}" dt="2022-05-30T13:14:46.424" v="127" actId="1076"/>
          <ac:picMkLst>
            <pc:docMk/>
            <pc:sldMk cId="1854787780" sldId="260"/>
            <ac:picMk id="10" creationId="{8CF9B92E-E9E4-13A9-3539-437BE076018B}"/>
          </ac:picMkLst>
        </pc:picChg>
      </pc:sldChg>
      <pc:sldChg chg="addSp modSp new">
        <pc:chgData name="stipe pupacic" userId="e5183904b10857a2" providerId="Windows Live" clId="Web-{A999B7BF-E172-4417-A109-510056ED63E1}" dt="2022-05-30T13:55:38.643" v="150" actId="1076"/>
        <pc:sldMkLst>
          <pc:docMk/>
          <pc:sldMk cId="2134993755" sldId="261"/>
        </pc:sldMkLst>
        <pc:picChg chg="add mod">
          <ac:chgData name="stipe pupacic" userId="e5183904b10857a2" providerId="Windows Live" clId="Web-{A999B7BF-E172-4417-A109-510056ED63E1}" dt="2022-05-30T13:55:38.643" v="150" actId="1076"/>
          <ac:picMkLst>
            <pc:docMk/>
            <pc:sldMk cId="2134993755" sldId="261"/>
            <ac:picMk id="2" creationId="{15C88A7E-65D5-BF4F-52AE-647E7DCC9155}"/>
          </ac:picMkLst>
        </pc:picChg>
      </pc:sldChg>
    </pc:docChg>
  </pc:docChgLst>
  <pc:docChgLst>
    <pc:chgData name="stipe pupacic" userId="e5183904b10857a2" providerId="Windows Live" clId="Web-{686FE31A-C4E3-4645-A090-7BA433368468}"/>
    <pc:docChg chg="modSld">
      <pc:chgData name="stipe pupacic" userId="e5183904b10857a2" providerId="Windows Live" clId="Web-{686FE31A-C4E3-4645-A090-7BA433368468}" dt="2022-05-30T21:05:20.102" v="2" actId="1076"/>
      <pc:docMkLst>
        <pc:docMk/>
      </pc:docMkLst>
      <pc:sldChg chg="modSp">
        <pc:chgData name="stipe pupacic" userId="e5183904b10857a2" providerId="Windows Live" clId="Web-{686FE31A-C4E3-4645-A090-7BA433368468}" dt="2022-05-30T21:05:20.102" v="2" actId="1076"/>
        <pc:sldMkLst>
          <pc:docMk/>
          <pc:sldMk cId="1452800406" sldId="259"/>
        </pc:sldMkLst>
        <pc:picChg chg="mod">
          <ac:chgData name="stipe pupacic" userId="e5183904b10857a2" providerId="Windows Live" clId="Web-{686FE31A-C4E3-4645-A090-7BA433368468}" dt="2022-05-30T21:05:20.102" v="2" actId="1076"/>
          <ac:picMkLst>
            <pc:docMk/>
            <pc:sldMk cId="1452800406" sldId="259"/>
            <ac:picMk id="2" creationId="{8BD9BE35-71F2-45F0-27EB-59AF9EA09B40}"/>
          </ac:picMkLst>
        </pc:picChg>
      </pc:sldChg>
      <pc:sldChg chg="modSp">
        <pc:chgData name="stipe pupacic" userId="e5183904b10857a2" providerId="Windows Live" clId="Web-{686FE31A-C4E3-4645-A090-7BA433368468}" dt="2022-05-30T21:05:05.992" v="1" actId="1076"/>
        <pc:sldMkLst>
          <pc:docMk/>
          <pc:sldMk cId="1854787780" sldId="260"/>
        </pc:sldMkLst>
        <pc:picChg chg="mod">
          <ac:chgData name="stipe pupacic" userId="e5183904b10857a2" providerId="Windows Live" clId="Web-{686FE31A-C4E3-4645-A090-7BA433368468}" dt="2022-05-30T21:05:05.992" v="1" actId="1076"/>
          <ac:picMkLst>
            <pc:docMk/>
            <pc:sldMk cId="1854787780" sldId="260"/>
            <ac:picMk id="10" creationId="{8CF9B92E-E9E4-13A9-3539-437BE076018B}"/>
          </ac:picMkLst>
        </pc:picChg>
      </pc:sldChg>
    </pc:docChg>
  </pc:docChgLst>
  <pc:docChgLst>
    <pc:chgData name="stipe pupacic" userId="e5183904b10857a2" providerId="Windows Live" clId="Web-{DFCB3290-FFD5-462F-841F-09A210B82113}"/>
    <pc:docChg chg="addSld delSld modSld">
      <pc:chgData name="stipe pupacic" userId="e5183904b10857a2" providerId="Windows Live" clId="Web-{DFCB3290-FFD5-462F-841F-09A210B82113}" dt="2022-05-30T20:14:58.448" v="39" actId="1076"/>
      <pc:docMkLst>
        <pc:docMk/>
      </pc:docMkLst>
      <pc:sldChg chg="addSp delSp modSp">
        <pc:chgData name="stipe pupacic" userId="e5183904b10857a2" providerId="Windows Live" clId="Web-{DFCB3290-FFD5-462F-841F-09A210B82113}" dt="2022-05-30T20:06:16.497" v="32" actId="1076"/>
        <pc:sldMkLst>
          <pc:docMk/>
          <pc:sldMk cId="3186336208" sldId="257"/>
        </pc:sldMkLst>
        <pc:spChg chg="del">
          <ac:chgData name="stipe pupacic" userId="e5183904b10857a2" providerId="Windows Live" clId="Web-{DFCB3290-FFD5-462F-841F-09A210B82113}" dt="2022-05-30T20:06:01.434" v="29"/>
          <ac:spMkLst>
            <pc:docMk/>
            <pc:sldMk cId="3186336208" sldId="257"/>
            <ac:spMk id="2" creationId="{73C192A0-C4EE-C8FF-9C0E-1DB9142BC218}"/>
          </ac:spMkLst>
        </pc:spChg>
        <pc:spChg chg="add del mod">
          <ac:chgData name="stipe pupacic" userId="e5183904b10857a2" providerId="Windows Live" clId="Web-{DFCB3290-FFD5-462F-841F-09A210B82113}" dt="2022-05-30T20:06:11.215" v="31"/>
          <ac:spMkLst>
            <pc:docMk/>
            <pc:sldMk cId="3186336208" sldId="257"/>
            <ac:spMk id="5" creationId="{71963FC6-AF44-DDF5-3CEA-21BA4A0AB6B6}"/>
          </ac:spMkLst>
        </pc:spChg>
        <pc:spChg chg="del">
          <ac:chgData name="stipe pupacic" userId="e5183904b10857a2" providerId="Windows Live" clId="Web-{DFCB3290-FFD5-462F-841F-09A210B82113}" dt="2022-05-30T20:03:20.284" v="27"/>
          <ac:spMkLst>
            <pc:docMk/>
            <pc:sldMk cId="3186336208" sldId="257"/>
            <ac:spMk id="8" creationId="{36AA671F-4D73-C3E5-9608-08C404FEF8A6}"/>
          </ac:spMkLst>
        </pc:spChg>
        <pc:picChg chg="add mod">
          <ac:chgData name="stipe pupacic" userId="e5183904b10857a2" providerId="Windows Live" clId="Web-{DFCB3290-FFD5-462F-841F-09A210B82113}" dt="2022-05-30T20:06:16.497" v="32" actId="1076"/>
          <ac:picMkLst>
            <pc:docMk/>
            <pc:sldMk cId="3186336208" sldId="257"/>
            <ac:picMk id="7" creationId="{9E322CC1-0A58-11FB-E725-9A464170BC17}"/>
          </ac:picMkLst>
        </pc:picChg>
      </pc:sldChg>
      <pc:sldChg chg="addSp modSp">
        <pc:chgData name="stipe pupacic" userId="e5183904b10857a2" providerId="Windows Live" clId="Web-{DFCB3290-FFD5-462F-841F-09A210B82113}" dt="2022-05-30T19:52:36.857" v="14" actId="14100"/>
        <pc:sldMkLst>
          <pc:docMk/>
          <pc:sldMk cId="1452800406" sldId="259"/>
        </pc:sldMkLst>
        <pc:picChg chg="add mod">
          <ac:chgData name="stipe pupacic" userId="e5183904b10857a2" providerId="Windows Live" clId="Web-{DFCB3290-FFD5-462F-841F-09A210B82113}" dt="2022-05-30T19:52:36.857" v="14" actId="14100"/>
          <ac:picMkLst>
            <pc:docMk/>
            <pc:sldMk cId="1452800406" sldId="259"/>
            <ac:picMk id="2" creationId="{8BD9BE35-71F2-45F0-27EB-59AF9EA09B40}"/>
          </ac:picMkLst>
        </pc:picChg>
        <pc:picChg chg="mod">
          <ac:chgData name="stipe pupacic" userId="e5183904b10857a2" providerId="Windows Live" clId="Web-{DFCB3290-FFD5-462F-841F-09A210B82113}" dt="2022-05-30T19:52:17.309" v="6" actId="1076"/>
          <ac:picMkLst>
            <pc:docMk/>
            <pc:sldMk cId="1452800406" sldId="259"/>
            <ac:picMk id="5" creationId="{8E9135EB-709D-480D-C81D-48CC1395F8B6}"/>
          </ac:picMkLst>
        </pc:picChg>
        <pc:picChg chg="mod">
          <ac:chgData name="stipe pupacic" userId="e5183904b10857a2" providerId="Windows Live" clId="Web-{DFCB3290-FFD5-462F-841F-09A210B82113}" dt="2022-05-30T19:52:19.762" v="7" actId="1076"/>
          <ac:picMkLst>
            <pc:docMk/>
            <pc:sldMk cId="1452800406" sldId="259"/>
            <ac:picMk id="10" creationId="{0F8A1051-4AE1-0517-E064-ED0EB4DA3A13}"/>
          </ac:picMkLst>
        </pc:picChg>
      </pc:sldChg>
      <pc:sldChg chg="addSp modSp">
        <pc:chgData name="stipe pupacic" userId="e5183904b10857a2" providerId="Windows Live" clId="Web-{DFCB3290-FFD5-462F-841F-09A210B82113}" dt="2022-05-30T20:14:58.448" v="39" actId="1076"/>
        <pc:sldMkLst>
          <pc:docMk/>
          <pc:sldMk cId="1854787780" sldId="260"/>
        </pc:sldMkLst>
        <pc:picChg chg="add mod">
          <ac:chgData name="stipe pupacic" userId="e5183904b10857a2" providerId="Windows Live" clId="Web-{DFCB3290-FFD5-462F-841F-09A210B82113}" dt="2022-05-30T20:14:58.448" v="39" actId="1076"/>
          <ac:picMkLst>
            <pc:docMk/>
            <pc:sldMk cId="1854787780" sldId="260"/>
            <ac:picMk id="2" creationId="{CFA75C36-B09E-3AA0-A965-756E7AE58325}"/>
          </ac:picMkLst>
        </pc:picChg>
      </pc:sldChg>
      <pc:sldChg chg="addSp delSp modSp">
        <pc:chgData name="stipe pupacic" userId="e5183904b10857a2" providerId="Windows Live" clId="Web-{DFCB3290-FFD5-462F-841F-09A210B82113}" dt="2022-05-30T20:00:08.460" v="26" actId="1076"/>
        <pc:sldMkLst>
          <pc:docMk/>
          <pc:sldMk cId="2134993755" sldId="261"/>
        </pc:sldMkLst>
        <pc:picChg chg="del">
          <ac:chgData name="stipe pupacic" userId="e5183904b10857a2" providerId="Windows Live" clId="Web-{DFCB3290-FFD5-462F-841F-09A210B82113}" dt="2022-05-30T19:54:58.708" v="16"/>
          <ac:picMkLst>
            <pc:docMk/>
            <pc:sldMk cId="2134993755" sldId="261"/>
            <ac:picMk id="2" creationId="{15C88A7E-65D5-BF4F-52AE-647E7DCC9155}"/>
          </ac:picMkLst>
        </pc:picChg>
        <pc:picChg chg="add mod">
          <ac:chgData name="stipe pupacic" userId="e5183904b10857a2" providerId="Windows Live" clId="Web-{DFCB3290-FFD5-462F-841F-09A210B82113}" dt="2022-05-30T19:56:36.136" v="22" actId="1076"/>
          <ac:picMkLst>
            <pc:docMk/>
            <pc:sldMk cId="2134993755" sldId="261"/>
            <ac:picMk id="3" creationId="{60761E00-B7C5-B375-E31E-83B011B31BC2}"/>
          </ac:picMkLst>
        </pc:picChg>
        <pc:picChg chg="add mod">
          <ac:chgData name="stipe pupacic" userId="e5183904b10857a2" providerId="Windows Live" clId="Web-{DFCB3290-FFD5-462F-841F-09A210B82113}" dt="2022-05-30T20:00:08.460" v="26" actId="1076"/>
          <ac:picMkLst>
            <pc:docMk/>
            <pc:sldMk cId="2134993755" sldId="261"/>
            <ac:picMk id="4" creationId="{E94BAFD1-77A1-2214-B28E-28D0C1665B70}"/>
          </ac:picMkLst>
        </pc:picChg>
      </pc:sldChg>
      <pc:sldChg chg="new del">
        <pc:chgData name="stipe pupacic" userId="e5183904b10857a2" providerId="Windows Live" clId="Web-{DFCB3290-FFD5-462F-841F-09A210B82113}" dt="2022-05-30T20:03:47.551" v="28"/>
        <pc:sldMkLst>
          <pc:docMk/>
          <pc:sldMk cId="421867668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Uredite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567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097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6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97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8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317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80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971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9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856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20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FB43-724D-437A-A5E8-1D673BA80D2D}" type="datetimeFigureOut">
              <a:rPr lang="hr-HR" smtClean="0"/>
              <a:t>30.5.2022.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52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cs typeface="Calibri Light"/>
              </a:rPr>
              <a:t>Music </a:t>
            </a:r>
            <a:r>
              <a:rPr lang="hr-HR" dirty="0" err="1">
                <a:cs typeface="Calibri Light"/>
              </a:rPr>
              <a:t>player</a:t>
            </a:r>
            <a:endParaRPr lang="hr-HR" dirty="0" err="1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cs typeface="Calibri"/>
              </a:rPr>
              <a:t>-Stipe Pupačić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7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57F711F-17A4-DBA6-BDAE-4ABA9CF2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r="3299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3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7" descr="Slika na kojoj se prikazuje tekst, priroda, zaslon&#10;&#10;Opis je automatski generiran">
            <a:extLst>
              <a:ext uri="{FF2B5EF4-FFF2-40B4-BE49-F238E27FC236}">
                <a16:creationId xmlns:a16="http://schemas.microsoft.com/office/drawing/2014/main" id="{9E322CC1-0A58-11FB-E725-9A464170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499" y="600125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6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7" descr="Slika na kojoj se prikazuje tekst, priroda, zaslon&#10;&#10;Opis je automatski generiran">
            <a:extLst>
              <a:ext uri="{FF2B5EF4-FFF2-40B4-BE49-F238E27FC236}">
                <a16:creationId xmlns:a16="http://schemas.microsoft.com/office/drawing/2014/main" id="{ACA7D199-654A-19C4-07D6-91A9DE7A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2" y="671009"/>
            <a:ext cx="4108660" cy="5571066"/>
          </a:xfrm>
          <a:prstGeom prst="rect">
            <a:avLst/>
          </a:prstGeom>
        </p:spPr>
      </p:pic>
      <p:pic>
        <p:nvPicPr>
          <p:cNvPr id="7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D8FCDB95-41CF-69CE-F0C9-72BA8507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54" y="612584"/>
            <a:ext cx="6828622" cy="1767749"/>
          </a:xfrm>
          <a:prstGeom prst="rect">
            <a:avLst/>
          </a:prstGeom>
        </p:spPr>
      </p:pic>
      <p:pic>
        <p:nvPicPr>
          <p:cNvPr id="10" name="Slika 13" descr="Slika na kojoj se prikazuje tekst&#10;&#10;Opis je automatski generiran">
            <a:extLst>
              <a:ext uri="{FF2B5EF4-FFF2-40B4-BE49-F238E27FC236}">
                <a16:creationId xmlns:a16="http://schemas.microsoft.com/office/drawing/2014/main" id="{8CF9B92E-E9E4-13A9-3539-437BE0760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70" y="2462378"/>
            <a:ext cx="2825826" cy="3806782"/>
          </a:xfrm>
          <a:prstGeom prst="rect">
            <a:avLst/>
          </a:prstGeom>
        </p:spPr>
      </p:pic>
      <p:pic>
        <p:nvPicPr>
          <p:cNvPr id="2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CFA75C36-B09E-3AA0-A965-756E7AE58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20" y="2497462"/>
            <a:ext cx="3930503" cy="3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0B4A113E-D208-4EF0-8BAB-25FDD2E58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0814"/>
            <a:ext cx="0" cy="3710227"/>
          </a:xfrm>
          <a:prstGeom prst="line">
            <a:avLst/>
          </a:prstGeom>
          <a:ln w="19050">
            <a:solidFill>
              <a:srgbClr val="F29B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11" descr="Slika na kojoj se prikazuje tekst&#10;&#10;Opis je automatski generiran">
            <a:extLst>
              <a:ext uri="{FF2B5EF4-FFF2-40B4-BE49-F238E27FC236}">
                <a16:creationId xmlns:a16="http://schemas.microsoft.com/office/drawing/2014/main" id="{8E9135EB-709D-480D-C81D-48CC1395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46" y="116447"/>
            <a:ext cx="6704989" cy="1806766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2FE16547-5205-4F0E-B809-89D18FF4C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9896" y="1573887"/>
            <a:ext cx="0" cy="3710227"/>
          </a:xfrm>
          <a:prstGeom prst="line">
            <a:avLst/>
          </a:prstGeom>
          <a:ln w="19050">
            <a:solidFill>
              <a:srgbClr val="F29B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lika 7" descr="Slika na kojoj se prikazuje tekst, priroda, zaslon&#10;&#10;Opis je automatski generiran">
            <a:extLst>
              <a:ext uri="{FF2B5EF4-FFF2-40B4-BE49-F238E27FC236}">
                <a16:creationId xmlns:a16="http://schemas.microsoft.com/office/drawing/2014/main" id="{75374702-293C-23BB-40DE-E993F143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73" y="987173"/>
            <a:ext cx="3299247" cy="4473555"/>
          </a:xfrm>
          <a:prstGeom prst="rect">
            <a:avLst/>
          </a:prstGeom>
        </p:spPr>
      </p:pic>
      <p:pic>
        <p:nvPicPr>
          <p:cNvPr id="10" name="Slika 14" descr="Slika na kojoj se prikazuje tekst&#10;&#10;Opis je automatski generiran">
            <a:extLst>
              <a:ext uri="{FF2B5EF4-FFF2-40B4-BE49-F238E27FC236}">
                <a16:creationId xmlns:a16="http://schemas.microsoft.com/office/drawing/2014/main" id="{0F8A1051-4AE1-0517-E064-ED0EB4DA3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45" y="2002924"/>
            <a:ext cx="4707874" cy="1869718"/>
          </a:xfrm>
          <a:prstGeom prst="rect">
            <a:avLst/>
          </a:prstGeom>
        </p:spPr>
      </p:pic>
      <p:pic>
        <p:nvPicPr>
          <p:cNvPr id="2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8BD9BE35-71F2-45F0-27EB-59AF9EA09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479" y="3972001"/>
            <a:ext cx="4816546" cy="2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60761E00-B7C5-B375-E31E-83B011B3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17" y="579380"/>
            <a:ext cx="5303874" cy="5300520"/>
          </a:xfrm>
          <a:prstGeom prst="rect">
            <a:avLst/>
          </a:prstGeom>
        </p:spPr>
      </p:pic>
      <p:pic>
        <p:nvPicPr>
          <p:cNvPr id="4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E94BAFD1-77A1-2214-B28E-28D0C166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097" y="724002"/>
            <a:ext cx="4940595" cy="49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3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zaslon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6" baseType="lpstr">
      <vt:lpstr>Tema sustava Office</vt:lpstr>
      <vt:lpstr>Music player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96</cp:revision>
  <dcterms:created xsi:type="dcterms:W3CDTF">2022-05-30T12:50:49Z</dcterms:created>
  <dcterms:modified xsi:type="dcterms:W3CDTF">2022-05-30T21:05:23Z</dcterms:modified>
</cp:coreProperties>
</file>