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6" r:id="rId4"/>
    <p:sldId id="277" r:id="rId5"/>
    <p:sldId id="258" r:id="rId6"/>
    <p:sldId id="270" r:id="rId7"/>
    <p:sldId id="271" r:id="rId8"/>
    <p:sldId id="272" r:id="rId9"/>
    <p:sldId id="273" r:id="rId10"/>
    <p:sldId id="267" r:id="rId11"/>
    <p:sldId id="259" r:id="rId12"/>
    <p:sldId id="260" r:id="rId13"/>
    <p:sldId id="261" r:id="rId14"/>
    <p:sldId id="262" r:id="rId15"/>
    <p:sldId id="274" r:id="rId16"/>
    <p:sldId id="275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B448-544F-1163-CF6D-D801EF6D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0B45-37FF-28D2-69C1-D8842A0F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B0F3-96B9-62B2-E1C5-4D3D482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3F67-E836-5AA2-B32D-A0C3A933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EA5E-DC19-ABCD-6267-C545BA77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11F1-D172-AE20-8D21-0A938E21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52B7-EB5E-AF2A-3525-5B4BBFD1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7DCF-1783-47F8-CDB8-8B7167EC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68A7-C083-F20B-0369-2067E75D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429C-96E8-1064-0F87-6D95D15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47F57-697A-B97E-DD3A-2910D126C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252A-D3F9-0BB4-D962-66816976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3D65-8824-8EBE-4CB8-E4D7750F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A1BA-06A5-9F5B-136C-80EDFD72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C8CA-61F8-0704-0F6E-DDDD2B99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2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CDE-F21A-AC1C-7DD9-906370B0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9EE0-A89B-B238-94A4-DB32BBD1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B674-71DE-8BA7-9D0E-C99F6B3C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554B-0ACB-E334-5BBE-7A83BFE3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62A5-E36B-5C05-6C36-F8372F2C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CC90-B089-5E25-D480-B40D5123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1185-327E-E435-EB8B-F143CAF7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DF86-F686-ACE8-6852-5CEADD9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F106-1FED-5AA1-CFDF-7FE2105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F0D7-F550-D351-1F6B-36B665CA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8191-3055-3CE7-ABAB-BF522556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01E-C1BB-CFE3-1062-5A8CAD20F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F16ED-635D-3C12-AE3C-37A43EAF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B84D-A3CA-9B7E-B7BB-4C18C181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1B66-06CA-0AE9-B95B-21A45DC5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7665D-74F3-FC85-8C37-77F440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306E-11E1-8AB1-AF32-6F074D3C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7AAE-4628-F916-89C8-10A970EC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7C0B7-4F02-5995-1FB1-8FB2DD12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04026-A61A-C06F-3EA6-94F595A47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7FD0-380B-75A4-D9B0-F7EBC341D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AA233-A9EB-E98D-4DDF-BC4B7280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E8074-1361-E322-F42C-F5D7140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9FECA-EE46-D87A-F259-E8022C36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92FB-DA41-9013-AE3A-5882CEEE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620A1-C0CA-1D0E-E85E-5C1326F8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D8B1-5363-075D-CDCC-8CAC0A6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4555F-1DC7-94CF-74D7-21521EE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97F04-5F5B-E4F7-0A48-A1FBAC01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C3BA-DF88-8CE4-AB31-983A3C79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982A-25A2-0FA2-0BC4-48C8775F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7936-1384-3D53-34C7-E638688E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8029-8ADE-BDA5-4C8D-31C36155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CB47A-C96A-8918-E1EB-9A8DBEC7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CB0D-C5CF-96B6-5923-222D7E4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E17E-D21B-9F95-DB42-019C9AB1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A4E0-3F3F-3857-C2B7-EEDD3DF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6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DF05-F2AE-B072-8E2E-CB4CF5B0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EF8F1-DFA6-282F-E8CD-83826A12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8D68-B430-9A5B-4A9B-8549EA20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2EBD-67C3-A4B8-A83C-896997C5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0B68-5333-C602-6799-3D1B2E43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925F4-1AF9-E8B5-0534-4714B5FA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4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9843D-C7AC-7DCA-D2A1-30C29BB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0867-11DA-F019-8907-1B3D8BD7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D53F-CA45-CCAE-9ADB-5B0F6139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CE30-7D40-4BC0-BA0D-56C992D5B4B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FF70-F320-3E09-D811-B610D38CE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47EA-7073-9466-0549-46E86F1C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7" Type="http://schemas.openxmlformats.org/officeDocument/2006/relationships/image" Target="../media/image7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jpeg" /><Relationship Id="rId5" Type="http://schemas.openxmlformats.org/officeDocument/2006/relationships/image" Target="../media/image5.jpeg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jpeg" /><Relationship Id="rId5" Type="http://schemas.openxmlformats.org/officeDocument/2006/relationships/image" Target="../media/image11.jpeg" /><Relationship Id="rId4" Type="http://schemas.openxmlformats.org/officeDocument/2006/relationships/image" Target="../media/image10.jpe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464" y="1596789"/>
            <a:ext cx="10363200" cy="57384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</a:rPr>
              <a:t>MY CITY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b="1" dirty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49779"/>
              </p:ext>
            </p:extLst>
          </p:nvPr>
        </p:nvGraphicFramePr>
        <p:xfrm>
          <a:off x="630904" y="3274141"/>
          <a:ext cx="5418666" cy="231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20201CCS0059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SHIKHAR RAI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20201CCS0004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SOURAV TIWARY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20201CCS0142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JATIN KUMAR 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Under the Supervision of,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Ms. SUDHA Y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Associate Professor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School of Computer Science Engineering &amp; Information Science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90469" y="334088"/>
            <a:ext cx="10700946" cy="103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PIP104 PROFESSIONAL PRACTICE-II</a:t>
            </a:r>
          </a:p>
          <a:p>
            <a:r>
              <a:rPr lang="en-GB" sz="2800" dirty="0">
                <a:solidFill>
                  <a:schemeClr val="tx1"/>
                </a:solidFill>
              </a:rPr>
              <a:t>VIVA-VOCE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Research Gaps Identified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C0CF1C-0532-4DD9-9238-B9727E832F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7894"/>
            <a:ext cx="1089891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Adoption and Engagement: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could investigate the factors influencing user adoption of city guide apps, particularly in the context of diverse user demographics and preferences in India.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user engagement patterns over time and identifying strategies to enhance long-term usage.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Effectiveness of Community-Driven Content: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Explore the effectiveness of community-driven content in providing accurate and up-to-date information, considering factors such as reliability, moderation, and user participation.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Language Inclusivity: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Evaluate the effectiveness of language inclusivity in breaking down communication barriers and attracting users from different linguistic backgrounds.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Assess user satisfaction and preferences concerning the availability of content in multiple languages.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2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Proposed 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F24991-4DAD-4789-A906-8646AECB7B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062"/>
            <a:ext cx="1071906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Research and Analysis: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a thorough analysis of the Indian app market, specifically focusing on city guide applications.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existing apps, their features, and user reviews to understand strengths and weaknesses.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user preferences and expectations regarding city guide apps through surveys and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Persona Development: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detailed user personas representing the diverse audience the app aims to serve (locals, tourists, individuals with varying language preferences).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user goals, pain points, and expectations to guide the app's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60A99A-0468-4EED-AD26-F17C710CE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52886"/>
            <a:ext cx="10036722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City Information: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user-friendly interface for accessing vital city-related information.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a detailed and extensive guide covering diverse aspects of Indian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 and Exploration: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 locals and visitors in navigating the cities effortlessly.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Simplify the process of discovering new places and attractions.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Safety and Security: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features to ensure user safety on the go.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real-time updates on safety-related information and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Community-Driven Experience: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Foster a sense of community by allowing users to contribute real-time updates and content.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dynamic platform where users can share experiences and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Design &amp; 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effectLst/>
                <a:latin typeface="Söhne"/>
              </a:rPr>
              <a:t>Architecture: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My City Information app employs Kotlin for Android, Node.js for server, and MySQL for structured data. Google Maps API enhances location services.</a:t>
            </a:r>
          </a:p>
          <a:p>
            <a:r>
              <a:rPr lang="en-US" b="1" i="0" dirty="0">
                <a:effectLst/>
                <a:latin typeface="Söhne"/>
              </a:rPr>
              <a:t>Database Design: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Strongly related tables for cities, attractions, events, and user preferences ensure data integrity. Security measures include encrypted connections and user role-based access.</a:t>
            </a:r>
          </a:p>
          <a:p>
            <a:r>
              <a:rPr lang="en-US" b="1" i="0" dirty="0">
                <a:effectLst/>
                <a:latin typeface="Söhne"/>
              </a:rPr>
              <a:t>User Interface Design: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app follows Material Design principles for an intuitive layout and accessibility features like text-to-speech.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Performance: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Optimization through caching, resource management, and extensive testing, including UI/UX, functionality, security, and performance.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dirty="0"/>
              <a:t>Timeline of Project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AA5BF5-B8D3-4152-A180-EA10FD88DC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26696"/>
            <a:ext cx="1141845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Inception (Month 1):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 conceptualization and market research.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 in the Indian app market for a comprehensive city guide.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Defining the core features and functionalities.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Planning and Design (Months 2-3):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project planning, including feature prioritization.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Collaborating with UX/UI designers for the app interface.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wireframes and mockups for the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Kick-off (Month 4):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 up the development environment.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Initiating coding and programming tasks.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the basic structure of the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Beta Testing (Months 5-6):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Conducting internal testing for app functionalities.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Gathering feedback from a select group of users.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Iterative development based on beta testing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E80941E-A510-413F-8646-099FFA9C64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327543"/>
            <a:ext cx="1082732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Enhancement (Months 7-8):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personalized recommendation algorithms.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multilingual support features.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real-time updates and community-driven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 Refinement (Month 9):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Refining the user interface based on beta test feedback.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easy navigation and user-friendly experience.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Conducting usability testing for further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Testing and Quality Assurance (Months 10-11):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testing for all features and functionalities.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and fixing any bugs or issues.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compatibility with various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 Preparation (Month 12):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promotional materials and marketing strategies.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Preparing documentation and user guides.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Finalizing partnerships with local businesses and service providers.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0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A56D936-5BA8-44B7-9567-A80D6E59AF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625646"/>
            <a:ext cx="10577945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Official Launch (Month 13):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Releasing the "My City Guide App" on major app stores.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Launching marketing campaigns to promote the app.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app performance and user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Post-Launch Optimization (Ongoing):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Continuously monitoring user feedback and addressing issues.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 out updates for new features and improvements.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partnerships and community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Roadmap (Ongoing):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Exploring additional features based on user needs.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to more cities and regions in India.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emerging technologies for further innovation.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4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Outcomes / Results Obtained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374CDB-1094-4C21-84DF-EE9117F46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43750"/>
            <a:ext cx="898453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City Information: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 aims to offer comprehensive city-related information, suggesting that users can benefit from a centralized resource for various city-related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emphasis on easy navigation suggests that the app focuses on providing a user-friendly experience, ensuring that users can efficiently access the information they need.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 and Community Interaction: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integration of real-time updates and content from users implies a dynamic and community-driven aspect. Users can contribute to the app's content, fostering a sense of community and ensuring that information remains current.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280259-D08A-4F65-8B9B-792FEFDF1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9006"/>
            <a:ext cx="1039321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User-Centric Design Commitment: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is dedicated to revolutionizing access to city-related information with a strong commitment to user-centric design principles.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Swift Development Emphasis: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 have been efficiently developed, providing an accessible and efficient tool for navigating city life.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Usability Testing and Data-Driven Refinement: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Valuable insights from usability testing and data collection have informed ongoing refinement, ensuring the app's design meets user needs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Safety, Accessibility, and Up-to-Date Information: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prioritizes safety, accessibility, and the consistent provision of up-to-date information, adhering to high standards in these crucial aspects.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4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WHO Guidelines on Inclusion and Accessibility (2023):</a:t>
            </a:r>
            <a:endParaRPr lang="en-US" dirty="0"/>
          </a:p>
          <a:p>
            <a:pPr lvl="1"/>
            <a:r>
              <a:rPr lang="en-US" dirty="0"/>
              <a:t>Authoritative guidelines emphasizing the critical importance of accessibility in urban development.</a:t>
            </a:r>
          </a:p>
          <a:p>
            <a:pPr marL="0" indent="0">
              <a:buNone/>
            </a:pPr>
            <a:r>
              <a:rPr lang="en-US" b="1" dirty="0"/>
              <a:t>Modern Trends in Mobile App Design (Johnson, 2022):</a:t>
            </a:r>
            <a:endParaRPr lang="en-US" dirty="0"/>
          </a:p>
          <a:p>
            <a:pPr lvl="1"/>
            <a:r>
              <a:rPr lang="en-US" dirty="0"/>
              <a:t>Contemporary insights from a reputable journal, Digital Trends.</a:t>
            </a:r>
          </a:p>
          <a:p>
            <a:pPr marL="0" indent="0">
              <a:buNone/>
            </a:pPr>
            <a:r>
              <a:rPr lang="en-US" b="1" dirty="0"/>
              <a:t>ISO 9241-210:2022 (International Organization for Standardization):</a:t>
            </a:r>
            <a:endParaRPr lang="en-US" dirty="0"/>
          </a:p>
          <a:p>
            <a:pPr lvl="1"/>
            <a:r>
              <a:rPr lang="en-US" dirty="0"/>
              <a:t>Recognized standard governing the ergonomics of human-system interaction.</a:t>
            </a:r>
          </a:p>
          <a:p>
            <a:pPr marL="0" indent="0">
              <a:buNone/>
            </a:pPr>
            <a:r>
              <a:rPr lang="en-US" b="1" dirty="0"/>
              <a:t>ISO 25010:2021 (Systems and Software Quality Models):</a:t>
            </a:r>
            <a:endParaRPr lang="en-US" dirty="0"/>
          </a:p>
          <a:p>
            <a:pPr lvl="1"/>
            <a:r>
              <a:rPr lang="en-US" dirty="0"/>
              <a:t>Recent ISO standard providing a framework for defining quality requirements and evaluating software systems.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179BD4-E7E5-49D4-9174-9ECB2065F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02644"/>
            <a:ext cx="10818091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today's fast-paced, digital era, the need for a comprehensive city guide app for Indian cities is evident.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"My City Information" aims to be more than just an app; it's your friendly urban companion, simplifying city exploration.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Trustworthy Sidekick: Assists in navigating diverse landscapes and meeting distinct city-related needs.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Information: Uncover intriguing places, locate local services, and ensure safety on the move.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Cutting-edge Technology: Leverages mobile tech for a seamless, go-to solution for all city-related inquiries.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120" y="2076401"/>
            <a:ext cx="5468203" cy="9416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/>
              <a:t>Thank You</a:t>
            </a:r>
          </a:p>
        </p:txBody>
      </p:sp>
      <p:pic>
        <p:nvPicPr>
          <p:cNvPr id="4" name="Picture 6" descr="http://cdn.worldofflowers.eu/media/productphotos/1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1" b="8089"/>
          <a:stretch>
            <a:fillRect/>
          </a:stretch>
        </p:blipFill>
        <p:spPr bwMode="auto">
          <a:xfrm>
            <a:off x="694805" y="1025204"/>
            <a:ext cx="4493025" cy="386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83C04-30F3-42E7-8B47-F5A16C218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8" y="168442"/>
            <a:ext cx="1479111" cy="37449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56E2A-BB44-4FAA-9F24-C3499B4C56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72" y="168442"/>
            <a:ext cx="1857488" cy="3719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9E542-0A56-4D89-847F-CB0E234A85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60" y="193539"/>
            <a:ext cx="1857488" cy="3719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505D10-5B31-4629-8CA7-ED4478F8D9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48" y="211617"/>
            <a:ext cx="1857488" cy="37198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F75ACF-AE0C-4927-B34D-A9EEA619CD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47" y="213836"/>
            <a:ext cx="1857488" cy="3719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FD5027-9C00-4A84-82CD-717F8EDB3F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646" y="211617"/>
            <a:ext cx="1857488" cy="371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6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448C6B-5A9C-4C43-82A3-A8EFCC68BB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42"/>
            <a:ext cx="2454929" cy="4916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371A21-C3C1-41C0-8BE3-704C83EB15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88" y="207240"/>
            <a:ext cx="2454929" cy="4916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0290F3-445F-4FAF-B128-74C0688D1B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76" y="207240"/>
            <a:ext cx="2454929" cy="4916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4CD8B-973A-47A7-935F-EF81DAB3C2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64" y="207240"/>
            <a:ext cx="2454929" cy="4916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FB4B2B-D3AF-4CD0-9570-65800AB068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753" y="207240"/>
            <a:ext cx="1896884" cy="49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4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Mobile Application Development with Android</a:t>
            </a:r>
          </a:p>
          <a:p>
            <a:r>
              <a:rPr lang="en-US" dirty="0"/>
              <a:t>Introduction to Android's open-source nature.</a:t>
            </a:r>
          </a:p>
          <a:p>
            <a:r>
              <a:rPr lang="en-US" dirty="0"/>
              <a:t>Versatility across various devices beyond smartphones.</a:t>
            </a:r>
          </a:p>
          <a:p>
            <a:r>
              <a:rPr lang="en-US" dirty="0"/>
              <a:t>Fueled by a Linux-based core.</a:t>
            </a:r>
          </a:p>
          <a:p>
            <a:r>
              <a:rPr lang="en-US" dirty="0"/>
              <a:t>Collaboration among 30+ companies to democratize the mobile landscape.</a:t>
            </a:r>
          </a:p>
          <a:p>
            <a:r>
              <a:rPr lang="en-US" dirty="0"/>
              <a:t>Soaring demand for mobile app development on Android.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A3A9-A758-4036-BA5C-A83FDF724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03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Mobile App Development for Tourist Guide in </a:t>
            </a:r>
            <a:r>
              <a:rPr lang="en-IN" b="1" dirty="0" err="1"/>
              <a:t>Pekanbaru</a:t>
            </a:r>
            <a:r>
              <a:rPr lang="en-IN" b="1" dirty="0"/>
              <a:t> City</a:t>
            </a:r>
          </a:p>
          <a:p>
            <a:r>
              <a:rPr lang="en-IN" dirty="0"/>
              <a:t>Development of an Android-based tourist guide.</a:t>
            </a:r>
          </a:p>
          <a:p>
            <a:r>
              <a:rPr lang="en-IN" dirty="0"/>
              <a:t>Utilization of KNN algorithm.</a:t>
            </a:r>
          </a:p>
          <a:p>
            <a:r>
              <a:rPr lang="en-IN" dirty="0"/>
              <a:t>Implementation using Sublime Text and Android Studio.</a:t>
            </a:r>
          </a:p>
          <a:p>
            <a:r>
              <a:rPr lang="en-IN" dirty="0"/>
              <a:t>Advantages: Easy exploration, detailed information, and convenient navigation.</a:t>
            </a:r>
          </a:p>
          <a:p>
            <a:r>
              <a:rPr lang="en-IN" dirty="0"/>
              <a:t>Disadvantages: GPS accuracy, reliance on network signal.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9E1E-A3C4-40DB-9378-28B49E87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9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Travel with us mobile application (IJCRT)</a:t>
            </a:r>
          </a:p>
          <a:p>
            <a:r>
              <a:rPr lang="en-US" dirty="0"/>
              <a:t>Focus on the impact of mobile evolution on travel experiences.</a:t>
            </a:r>
          </a:p>
          <a:p>
            <a:r>
              <a:rPr lang="en-US" dirty="0"/>
              <a:t>Categorization of smartphone apps for travelers.</a:t>
            </a:r>
          </a:p>
          <a:p>
            <a:r>
              <a:rPr lang="en-US" dirty="0"/>
              <a:t>Implementation using Android Studio.</a:t>
            </a:r>
          </a:p>
          <a:p>
            <a:r>
              <a:rPr lang="en-US" dirty="0"/>
              <a:t>Advantages: Simplicity, cost-free alternative, language diversity.</a:t>
            </a:r>
          </a:p>
          <a:p>
            <a:r>
              <a:rPr lang="en-US" dirty="0"/>
              <a:t>Disadvantages: GPS accuracy, reliance on network conditions.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00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A3F7-7F08-4958-BCB7-3119DD9C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2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CITY GUIDE FOR ANDROID</a:t>
            </a:r>
          </a:p>
          <a:p>
            <a:r>
              <a:rPr lang="en-US" dirty="0"/>
              <a:t>Development of a specialized city guide app for Android.</a:t>
            </a:r>
          </a:p>
          <a:p>
            <a:r>
              <a:rPr lang="en-US" dirty="0"/>
              <a:t>Emphasis on user-friendly design and Google Maps integration.</a:t>
            </a:r>
          </a:p>
          <a:p>
            <a:r>
              <a:rPr lang="en-US" dirty="0"/>
              <a:t>Architecture: Main Activity, Location Provider, Google Maps API.</a:t>
            </a:r>
          </a:p>
          <a:p>
            <a:r>
              <a:rPr lang="en-US" dirty="0"/>
              <a:t>Advantages: User-friendly, affordability, language diversity.</a:t>
            </a:r>
          </a:p>
          <a:p>
            <a:r>
              <a:rPr lang="en-US" dirty="0"/>
              <a:t>Disadvantages: GPS accuracy, privacy concerns, reliance on stable internet.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00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27A7-D1B7-477A-8141-08DA4ABF2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9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Summary and Conclusion</a:t>
            </a:r>
          </a:p>
          <a:p>
            <a:r>
              <a:rPr lang="en-US" dirty="0"/>
              <a:t>Recap of key points from each research paper.</a:t>
            </a:r>
          </a:p>
          <a:p>
            <a:r>
              <a:rPr lang="en-US" dirty="0"/>
              <a:t>Emphasis on the diversity and complexity of mobile applications.</a:t>
            </a:r>
          </a:p>
          <a:p>
            <a:r>
              <a:rPr lang="en-US" dirty="0"/>
              <a:t>Acknowledgment of advantages and challenges in mobile app development.</a:t>
            </a:r>
          </a:p>
          <a:p>
            <a:r>
              <a:rPr lang="en-US" dirty="0"/>
              <a:t>The importance of user-centric design and consideration of practical needs.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7691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idency University 45 Y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idency University 45 Yrs" id="{45757096-6C06-418C-99FF-BD62512BED20}" vid="{37B9C8E7-5B4D-42F8-B712-657357EE44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Presidency University 45 Yrs</Template>
  <TotalTime>177</TotalTime>
  <Words>1463</Words>
  <Application>Microsoft Office PowerPoint</Application>
  <PresentationFormat>Widescreen</PresentationFormat>
  <Paragraphs>168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Presidency University 45 Yrs</vt:lpstr>
      <vt:lpstr>MY CITY INFORMATION</vt:lpstr>
      <vt:lpstr>Introduction</vt:lpstr>
      <vt:lpstr>PowerPoint Presentation</vt:lpstr>
      <vt:lpstr>PowerPoint Presentation</vt:lpstr>
      <vt:lpstr>Literature Review</vt:lpstr>
      <vt:lpstr>PowerPoint Presentation</vt:lpstr>
      <vt:lpstr>PowerPoint Presentation</vt:lpstr>
      <vt:lpstr>PowerPoint Presentation</vt:lpstr>
      <vt:lpstr>PowerPoint Presentation</vt:lpstr>
      <vt:lpstr>Research Gaps Identified</vt:lpstr>
      <vt:lpstr>Proposed Methodology</vt:lpstr>
      <vt:lpstr>Objectives</vt:lpstr>
      <vt:lpstr>System Design &amp; Implementation</vt:lpstr>
      <vt:lpstr>Timeline of Project</vt:lpstr>
      <vt:lpstr>PowerPoint Presentation</vt:lpstr>
      <vt:lpstr>PowerPoint Presentation</vt:lpstr>
      <vt:lpstr>Outcomes / Results Obtained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SHIKHAR RAI</cp:lastModifiedBy>
  <cp:revision>81</cp:revision>
  <dcterms:created xsi:type="dcterms:W3CDTF">2023-03-16T03:26:27Z</dcterms:created>
  <dcterms:modified xsi:type="dcterms:W3CDTF">2024-01-17T05:07:13Z</dcterms:modified>
</cp:coreProperties>
</file>