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ercicios 01-21" id="{A423ED68-7A5A-4903-9B0A-4E8EFFAEA9B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1" autoAdjust="0"/>
    <p:restoredTop sz="96400" autoAdjust="0"/>
  </p:normalViewPr>
  <p:slideViewPr>
    <p:cSldViewPr snapToGrid="0">
      <p:cViewPr varScale="1">
        <p:scale>
          <a:sx n="113" d="100"/>
          <a:sy n="11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595F9-4FEA-1E72-B33B-1E6BC2366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E0606-B2C4-7C83-366F-D9E9D0E8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7A06C-F445-F434-E6E5-91A516D1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B8A48-919F-A158-BF50-E35BA131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867192-B350-B91D-D736-A4C7692A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4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FA1FA-11B1-A8CA-2842-024E9EF2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377838-4C9B-B2DC-A250-AB251A4C3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A65E3-6AC9-4DFC-75A9-EDD35E2C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BEB50-DCFE-6D2F-48DD-91D3462E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39EED-2C4A-060A-C757-E02025CB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1DE4EB-10B0-D366-7161-F743207B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C07202-C1CE-EA60-60F5-8D8D14718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7144E-D4C9-0A1A-2701-8406F28D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411DB-AD5F-C5C2-5042-016C9210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01E83-B7AB-7615-68B7-E725ABD5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2CBB-0B0F-5140-D0D4-BC3AE71B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39A00-F815-1A7C-B892-390BB62E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BDD0BA-23B8-7E7B-9806-54FE2864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7F2D4-746C-7F55-70B9-4C99BA29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C3A3E-1619-6AAA-1A1B-FB356A1A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0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C8610-236D-07BE-086B-F5702A6F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A717D-AD2B-C277-CD90-F9A35FE9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FA604-518D-E8DE-47D6-79CEBF20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E0558-F5F3-BF9C-92C9-BE4A2B0A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3E0D8-F0F6-6AC8-E819-39584D7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110B9-8884-0AA2-1153-763DADBE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8BD6B-A567-19D3-8024-7A1A0EDF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27A780-1E18-13A0-F4A3-86860B89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58F228-57D4-B40E-2EC7-C82368A6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175D1C-9569-8C92-6C06-18BDDF2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A37413-75E7-09AE-57FF-D663BB64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69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7BB2-4B47-7329-9EC0-69B2CB81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115C4E-8880-D194-04A5-BA149CB5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43B9B-FC73-02B0-4C95-58CAB1932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1436B2-3403-C646-0CF9-63EA05AA6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6999E8-7726-07D0-C97A-9C734EA7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F888A6-E778-3B24-7AFD-E2BCF134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E6F24B-52D7-F3C0-6E55-61D5B38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A28511-2EC6-9D97-EBFB-4064FD53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5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0928B-D405-BAA2-A796-B57E3D7D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CFEF8E-C72A-02AC-F884-BB8C9643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D212BA-CA31-9341-7CDE-4BBCAE92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E7197B-18DB-6E89-8628-2524E881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02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5F145D-A3C0-44BF-9EFF-B398547A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19E0A4-7888-F20D-A511-8B4DA1B8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DC15EA-D450-E822-E2BD-6EDF6BBE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8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192D-AF65-DB74-8B72-DC0506C4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F04563-32C0-7769-EE5A-DAF2E6EE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7DE50F-C4B6-A971-B6D5-11A7164A0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4583E2-17BD-CDF3-4B7A-0F2D0A8A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2C7967-E37E-B953-C887-C1984DE3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DA4B4E-47CE-8154-B657-83AB6E71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3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8B201-4C13-C04E-69B8-78B03CF4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C1D7B4-1B44-B27C-D6CB-1CE2884A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3B600-BC15-4F53-1433-FE168AC6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1D3487-C711-4EFA-463E-CF9FE9C7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3F66B-519A-EE02-1C30-D4D1E705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B24883-1F90-BF9F-6684-EDC90DEE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9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6C6478-4CA7-706D-CA24-C22B1C4B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840EB-77D2-F963-5494-1589D065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55C5D-BEA8-2F04-D1AE-9ADE43440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BF4E-EE9E-4CC4-901F-2F62EF9BF962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846EB-39CC-CC0B-F9C5-A267083D7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804D0-EA3F-9728-1D69-5CD5368FD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295F8-E620-459B-B212-5CC2FEFE4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86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valor 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se o numero é: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Negativo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Positivo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93DE067-3AC2-B603-EE94-502E3989DB3D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37FE714-3758-6940-7502-316EC95F088C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5906812-8C4A-DABF-A193-1A1BA1959CEE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C4698B0-57BA-F820-8F59-191709677EDF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6" name="Fluxograma: Terminação 85">
            <a:extLst>
              <a:ext uri="{FF2B5EF4-FFF2-40B4-BE49-F238E27FC236}">
                <a16:creationId xmlns:a16="http://schemas.microsoft.com/office/drawing/2014/main" id="{57AA8347-C1E7-CA5B-7E51-9F60A0041C3E}"/>
              </a:ext>
            </a:extLst>
          </p:cNvPr>
          <p:cNvSpPr/>
          <p:nvPr/>
        </p:nvSpPr>
        <p:spPr>
          <a:xfrm>
            <a:off x="6612284" y="4931276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87" name="Fluxograma: Entrada Manual 86">
            <a:extLst>
              <a:ext uri="{FF2B5EF4-FFF2-40B4-BE49-F238E27FC236}">
                <a16:creationId xmlns:a16="http://schemas.microsoft.com/office/drawing/2014/main" id="{9E607396-4D9B-9129-910B-6CA10FB09627}"/>
              </a:ext>
            </a:extLst>
          </p:cNvPr>
          <p:cNvSpPr/>
          <p:nvPr/>
        </p:nvSpPr>
        <p:spPr>
          <a:xfrm>
            <a:off x="6612286" y="1843230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88" name="Fluxograma: Decisão 87">
            <a:extLst>
              <a:ext uri="{FF2B5EF4-FFF2-40B4-BE49-F238E27FC236}">
                <a16:creationId xmlns:a16="http://schemas.microsoft.com/office/drawing/2014/main" id="{97FF22F5-7844-1F30-E112-DBE72FC4C1F5}"/>
              </a:ext>
            </a:extLst>
          </p:cNvPr>
          <p:cNvSpPr/>
          <p:nvPr/>
        </p:nvSpPr>
        <p:spPr>
          <a:xfrm>
            <a:off x="6377318" y="2512769"/>
            <a:ext cx="2407919" cy="7848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 &gt; 0</a:t>
            </a:r>
          </a:p>
        </p:txBody>
      </p:sp>
      <p:sp>
        <p:nvSpPr>
          <p:cNvPr id="89" name="Fluxograma: Exibir 88">
            <a:extLst>
              <a:ext uri="{FF2B5EF4-FFF2-40B4-BE49-F238E27FC236}">
                <a16:creationId xmlns:a16="http://schemas.microsoft.com/office/drawing/2014/main" id="{7B1DC8CE-C6DB-4D1D-16B6-830C3883F279}"/>
              </a:ext>
            </a:extLst>
          </p:cNvPr>
          <p:cNvSpPr/>
          <p:nvPr/>
        </p:nvSpPr>
        <p:spPr>
          <a:xfrm>
            <a:off x="8646715" y="329759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“POSITIVO”</a:t>
            </a:r>
          </a:p>
        </p:txBody>
      </p:sp>
      <p:sp>
        <p:nvSpPr>
          <p:cNvPr id="90" name="Fluxograma: Exibir 89">
            <a:extLst>
              <a:ext uri="{FF2B5EF4-FFF2-40B4-BE49-F238E27FC236}">
                <a16:creationId xmlns:a16="http://schemas.microsoft.com/office/drawing/2014/main" id="{B9DCA53A-2CB7-B64A-C48B-CBADA9299DA4}"/>
              </a:ext>
            </a:extLst>
          </p:cNvPr>
          <p:cNvSpPr/>
          <p:nvPr/>
        </p:nvSpPr>
        <p:spPr>
          <a:xfrm>
            <a:off x="4577863" y="3297598"/>
            <a:ext cx="2034420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“NEGATIVO”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9CE91845-6B9B-51FF-A566-7D86140061F7}"/>
              </a:ext>
            </a:extLst>
          </p:cNvPr>
          <p:cNvSpPr/>
          <p:nvPr/>
        </p:nvSpPr>
        <p:spPr>
          <a:xfrm>
            <a:off x="7457344" y="4351291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Fluxograma: Terminação 91">
            <a:extLst>
              <a:ext uri="{FF2B5EF4-FFF2-40B4-BE49-F238E27FC236}">
                <a16:creationId xmlns:a16="http://schemas.microsoft.com/office/drawing/2014/main" id="{D1FF7574-FA21-0727-34B8-A43ADFA58ED8}"/>
              </a:ext>
            </a:extLst>
          </p:cNvPr>
          <p:cNvSpPr/>
          <p:nvPr/>
        </p:nvSpPr>
        <p:spPr>
          <a:xfrm>
            <a:off x="6612284" y="1239938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9085064D-1720-5EA6-7923-1DAB9AD0F7E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7581277" y="1716203"/>
            <a:ext cx="2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EF75AF05-C8A0-D824-37F0-6D332D6F23B0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 flipH="1">
            <a:off x="7581278" y="2318430"/>
            <a:ext cx="1" cy="194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6B4134AC-D1B4-9032-D347-890DBE13B081}"/>
              </a:ext>
            </a:extLst>
          </p:cNvPr>
          <p:cNvCxnSpPr>
            <a:stCxn id="89" idx="2"/>
            <a:endCxn id="91" idx="6"/>
          </p:cNvCxnSpPr>
          <p:nvPr/>
        </p:nvCxnSpPr>
        <p:spPr>
          <a:xfrm rot="5400000">
            <a:off x="8476754" y="3310882"/>
            <a:ext cx="367404" cy="1910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932482A6-17A5-75DF-F3E5-77C192B599AB}"/>
              </a:ext>
            </a:extLst>
          </p:cNvPr>
          <p:cNvCxnSpPr>
            <a:cxnSpLocks/>
            <a:stCxn id="90" idx="2"/>
            <a:endCxn id="91" idx="2"/>
          </p:cNvCxnSpPr>
          <p:nvPr/>
        </p:nvCxnSpPr>
        <p:spPr>
          <a:xfrm rot="16200000" flipH="1">
            <a:off x="6342506" y="3334994"/>
            <a:ext cx="367404" cy="18622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33416B84-6F8D-C3D2-0405-984B65548983}"/>
              </a:ext>
            </a:extLst>
          </p:cNvPr>
          <p:cNvCxnSpPr>
            <a:stCxn id="91" idx="4"/>
            <a:endCxn id="86" idx="0"/>
          </p:cNvCxnSpPr>
          <p:nvPr/>
        </p:nvCxnSpPr>
        <p:spPr>
          <a:xfrm>
            <a:off x="7581276" y="4548372"/>
            <a:ext cx="1" cy="38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6D495DD-E601-AD3E-CFF9-686B4CA1FB09}"/>
              </a:ext>
            </a:extLst>
          </p:cNvPr>
          <p:cNvCxnSpPr>
            <a:cxnSpLocks/>
            <a:stCxn id="88" idx="1"/>
            <a:endCxn id="90" idx="0"/>
          </p:cNvCxnSpPr>
          <p:nvPr/>
        </p:nvCxnSpPr>
        <p:spPr>
          <a:xfrm rot="10800000" flipV="1">
            <a:off x="5595074" y="2905184"/>
            <a:ext cx="782245" cy="3924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4437C6A9-8D4E-0446-35A3-18FBCB81FE98}"/>
              </a:ext>
            </a:extLst>
          </p:cNvPr>
          <p:cNvCxnSpPr>
            <a:stCxn id="88" idx="3"/>
            <a:endCxn id="89" idx="0"/>
          </p:cNvCxnSpPr>
          <p:nvPr/>
        </p:nvCxnSpPr>
        <p:spPr>
          <a:xfrm>
            <a:off x="8785237" y="2905184"/>
            <a:ext cx="830467" cy="39241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0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valor 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se o numero é: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Negativo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Positivo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Neutro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347F14C4-C617-F0D1-CCFD-0F658EE9ABE9}"/>
              </a:ext>
            </a:extLst>
          </p:cNvPr>
          <p:cNvSpPr/>
          <p:nvPr/>
        </p:nvSpPr>
        <p:spPr>
          <a:xfrm>
            <a:off x="8913226" y="189248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F1C82095-FEFD-7844-0EF0-CC4EECBEEB09}"/>
              </a:ext>
            </a:extLst>
          </p:cNvPr>
          <p:cNvSpPr/>
          <p:nvPr/>
        </p:nvSpPr>
        <p:spPr>
          <a:xfrm>
            <a:off x="8913224" y="128918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40A4CF7-2040-ED23-CA65-939CD324481E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202999" y="1765454"/>
            <a:ext cx="1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C7E2E6AE-1FCC-93C2-105E-A2999AAEE324}"/>
              </a:ext>
            </a:extLst>
          </p:cNvPr>
          <p:cNvSpPr/>
          <p:nvPr/>
        </p:nvSpPr>
        <p:spPr>
          <a:xfrm>
            <a:off x="8913224" y="2521607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CCBDF07-64F2-03EC-5AA2-EE626970FEC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9202998" y="2367681"/>
            <a:ext cx="2" cy="201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AAD5ED55-5FA7-12BD-1578-C05D68AC78F8}"/>
              </a:ext>
            </a:extLst>
          </p:cNvPr>
          <p:cNvSpPr/>
          <p:nvPr/>
        </p:nvSpPr>
        <p:spPr>
          <a:xfrm>
            <a:off x="8627687" y="4298857"/>
            <a:ext cx="1150622" cy="5520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&gt; maior</a:t>
            </a:r>
          </a:p>
        </p:txBody>
      </p:sp>
      <p:sp>
        <p:nvSpPr>
          <p:cNvPr id="17" name="Fluxograma: Entrada Manual 16">
            <a:extLst>
              <a:ext uri="{FF2B5EF4-FFF2-40B4-BE49-F238E27FC236}">
                <a16:creationId xmlns:a16="http://schemas.microsoft.com/office/drawing/2014/main" id="{4F6BCDD2-14C2-7C8A-E5E7-8B7C49BA67C3}"/>
              </a:ext>
            </a:extLst>
          </p:cNvPr>
          <p:cNvSpPr/>
          <p:nvPr/>
        </p:nvSpPr>
        <p:spPr>
          <a:xfrm>
            <a:off x="8913224" y="3123834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46562F-3B02-7CCA-6B53-2982CF29C4DD}"/>
              </a:ext>
            </a:extLst>
          </p:cNvPr>
          <p:cNvSpPr/>
          <p:nvPr/>
        </p:nvSpPr>
        <p:spPr>
          <a:xfrm>
            <a:off x="8536456" y="3770989"/>
            <a:ext cx="133308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maior &lt;- n1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4AD869C-2AB5-BDF8-1173-87963DF3AA39}"/>
              </a:ext>
            </a:extLst>
          </p:cNvPr>
          <p:cNvSpPr/>
          <p:nvPr/>
        </p:nvSpPr>
        <p:spPr>
          <a:xfrm>
            <a:off x="8627687" y="5030656"/>
            <a:ext cx="115062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maior &lt;- n2</a:t>
            </a:r>
          </a:p>
        </p:txBody>
      </p:sp>
      <p:sp>
        <p:nvSpPr>
          <p:cNvPr id="20" name="Fluxograma: Decisão 19">
            <a:extLst>
              <a:ext uri="{FF2B5EF4-FFF2-40B4-BE49-F238E27FC236}">
                <a16:creationId xmlns:a16="http://schemas.microsoft.com/office/drawing/2014/main" id="{41AD29DB-5833-4147-EE3D-2C599C33AC7A}"/>
              </a:ext>
            </a:extLst>
          </p:cNvPr>
          <p:cNvSpPr/>
          <p:nvPr/>
        </p:nvSpPr>
        <p:spPr>
          <a:xfrm>
            <a:off x="6975671" y="4298857"/>
            <a:ext cx="1231007" cy="5520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n3 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&gt; maior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FD94A20-9FF3-E73E-AB65-5710672D11A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202998" y="3599034"/>
            <a:ext cx="1" cy="171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2EAEE36-8D43-1D73-4B9F-06D9608140D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9202998" y="2996807"/>
            <a:ext cx="0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29C252-E045-4FC6-9712-8475FE152583}"/>
              </a:ext>
            </a:extLst>
          </p:cNvPr>
          <p:cNvSpPr/>
          <p:nvPr/>
        </p:nvSpPr>
        <p:spPr>
          <a:xfrm>
            <a:off x="7015863" y="5032063"/>
            <a:ext cx="115062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maior &lt;- n3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02BB6FD-0105-ED2E-5A71-2053DA2AAA05}"/>
              </a:ext>
            </a:extLst>
          </p:cNvPr>
          <p:cNvSpPr/>
          <p:nvPr/>
        </p:nvSpPr>
        <p:spPr>
          <a:xfrm>
            <a:off x="6098293" y="3611051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maior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4E036FB-5BCA-7EA9-0729-61A5EC4E5AD8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9202998" y="4171219"/>
            <a:ext cx="1" cy="12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FE93EE7-AB4E-D06A-CDBF-9E63EC392943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>
            <a:off x="8206678" y="4574903"/>
            <a:ext cx="421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A5C6B90-1AF2-7660-72D5-26BCD03CDCD3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9202998" y="4850948"/>
            <a:ext cx="0" cy="179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E6341F2-3298-F320-2680-CB903CCCA78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7591174" y="4850948"/>
            <a:ext cx="1" cy="181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27F3EE2-3D53-46E7-4339-B01C408D63BA}"/>
              </a:ext>
            </a:extLst>
          </p:cNvPr>
          <p:cNvCxnSpPr>
            <a:cxnSpLocks/>
            <a:stCxn id="18" idx="1"/>
            <a:endCxn id="24" idx="6"/>
          </p:cNvCxnSpPr>
          <p:nvPr/>
        </p:nvCxnSpPr>
        <p:spPr>
          <a:xfrm flipH="1">
            <a:off x="6903930" y="3971104"/>
            <a:ext cx="1632526" cy="33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28B817FC-F1A3-A1FC-451C-88C6B186C243}"/>
              </a:ext>
            </a:extLst>
          </p:cNvPr>
          <p:cNvCxnSpPr>
            <a:cxnSpLocks/>
            <a:stCxn id="23" idx="1"/>
            <a:endCxn id="24" idx="5"/>
          </p:cNvCxnSpPr>
          <p:nvPr/>
        </p:nvCxnSpPr>
        <p:spPr>
          <a:xfrm rot="10800000">
            <a:off x="6785947" y="4283700"/>
            <a:ext cx="229916" cy="9484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A648FF1-08D0-5F9A-ABB1-D0DEB475244F}"/>
              </a:ext>
            </a:extLst>
          </p:cNvPr>
          <p:cNvCxnSpPr>
            <a:cxnSpLocks/>
            <a:stCxn id="19" idx="2"/>
            <a:endCxn id="24" idx="3"/>
          </p:cNvCxnSpPr>
          <p:nvPr/>
        </p:nvCxnSpPr>
        <p:spPr>
          <a:xfrm rot="5400000" flipH="1">
            <a:off x="7136044" y="3363932"/>
            <a:ext cx="1147186" cy="2986722"/>
          </a:xfrm>
          <a:prstGeom prst="bentConnector3">
            <a:avLst>
              <a:gd name="adj1" fmla="val -199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Fluxograma: Exibir 42">
            <a:extLst>
              <a:ext uri="{FF2B5EF4-FFF2-40B4-BE49-F238E27FC236}">
                <a16:creationId xmlns:a16="http://schemas.microsoft.com/office/drawing/2014/main" id="{A77D4C6E-BED3-7E15-FEDD-8D7C4003121E}"/>
              </a:ext>
            </a:extLst>
          </p:cNvPr>
          <p:cNvSpPr/>
          <p:nvPr/>
        </p:nvSpPr>
        <p:spPr>
          <a:xfrm>
            <a:off x="5572628" y="2705019"/>
            <a:ext cx="1856966" cy="47520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“O maior numero é”, maior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5C0CA39-A7F3-38F2-CFA8-A0AC7B397459}"/>
              </a:ext>
            </a:extLst>
          </p:cNvPr>
          <p:cNvCxnSpPr>
            <a:stCxn id="24" idx="0"/>
            <a:endCxn id="43" idx="2"/>
          </p:cNvCxnSpPr>
          <p:nvPr/>
        </p:nvCxnSpPr>
        <p:spPr>
          <a:xfrm flipH="1" flipV="1">
            <a:off x="6501111" y="3180219"/>
            <a:ext cx="1" cy="430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Fluxograma: Terminação 46">
            <a:extLst>
              <a:ext uri="{FF2B5EF4-FFF2-40B4-BE49-F238E27FC236}">
                <a16:creationId xmlns:a16="http://schemas.microsoft.com/office/drawing/2014/main" id="{E768ECC2-878A-0548-059A-3F05FFC490CF}"/>
              </a:ext>
            </a:extLst>
          </p:cNvPr>
          <p:cNvSpPr/>
          <p:nvPr/>
        </p:nvSpPr>
        <p:spPr>
          <a:xfrm>
            <a:off x="4712851" y="270501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B8FAADC-FFAF-FC20-1B5B-11836284A831}"/>
              </a:ext>
            </a:extLst>
          </p:cNvPr>
          <p:cNvCxnSpPr>
            <a:stCxn id="43" idx="1"/>
            <a:endCxn id="47" idx="3"/>
          </p:cNvCxnSpPr>
          <p:nvPr/>
        </p:nvCxnSpPr>
        <p:spPr>
          <a:xfrm flipH="1">
            <a:off x="5292401" y="2942619"/>
            <a:ext cx="280227" cy="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4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quantidade do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Calcular alíquota INSS de acordo com o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347F14C4-C617-F0D1-CCFD-0F658EE9ABE9}"/>
              </a:ext>
            </a:extLst>
          </p:cNvPr>
          <p:cNvSpPr/>
          <p:nvPr/>
        </p:nvSpPr>
        <p:spPr>
          <a:xfrm>
            <a:off x="4709270" y="173947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F1C82095-FEFD-7844-0EF0-CC4EECBEEB09}"/>
              </a:ext>
            </a:extLst>
          </p:cNvPr>
          <p:cNvSpPr/>
          <p:nvPr/>
        </p:nvSpPr>
        <p:spPr>
          <a:xfrm>
            <a:off x="3766534" y="1738406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20" name="Fluxograma: Decisão 19">
            <a:extLst>
              <a:ext uri="{FF2B5EF4-FFF2-40B4-BE49-F238E27FC236}">
                <a16:creationId xmlns:a16="http://schemas.microsoft.com/office/drawing/2014/main" id="{41AD29DB-5833-4147-EE3D-2C599C33AC7A}"/>
              </a:ext>
            </a:extLst>
          </p:cNvPr>
          <p:cNvSpPr/>
          <p:nvPr/>
        </p:nvSpPr>
        <p:spPr>
          <a:xfrm>
            <a:off x="5565163" y="1577303"/>
            <a:ext cx="1231007" cy="7984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&lt;= 1247.7</a:t>
            </a:r>
          </a:p>
        </p:txBody>
      </p:sp>
      <p:sp>
        <p:nvSpPr>
          <p:cNvPr id="47" name="Fluxograma: Terminação 46">
            <a:extLst>
              <a:ext uri="{FF2B5EF4-FFF2-40B4-BE49-F238E27FC236}">
                <a16:creationId xmlns:a16="http://schemas.microsoft.com/office/drawing/2014/main" id="{E768ECC2-878A-0548-059A-3F05FFC490CF}"/>
              </a:ext>
            </a:extLst>
          </p:cNvPr>
          <p:cNvSpPr/>
          <p:nvPr/>
        </p:nvSpPr>
        <p:spPr>
          <a:xfrm>
            <a:off x="10326998" y="4745321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1B0EF5C-6216-8240-649C-816F7D0A2A0A}"/>
              </a:ext>
            </a:extLst>
          </p:cNvPr>
          <p:cNvSpPr/>
          <p:nvPr/>
        </p:nvSpPr>
        <p:spPr>
          <a:xfrm>
            <a:off x="7278676" y="2927581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 &lt;- salario * 0.09</a:t>
            </a:r>
          </a:p>
        </p:txBody>
      </p:sp>
      <p:sp>
        <p:nvSpPr>
          <p:cNvPr id="82" name="Fluxograma: Decisão 81">
            <a:extLst>
              <a:ext uri="{FF2B5EF4-FFF2-40B4-BE49-F238E27FC236}">
                <a16:creationId xmlns:a16="http://schemas.microsoft.com/office/drawing/2014/main" id="{8EDF4C2E-9593-5A9C-45A5-E3CF993F1794}"/>
              </a:ext>
            </a:extLst>
          </p:cNvPr>
          <p:cNvSpPr/>
          <p:nvPr/>
        </p:nvSpPr>
        <p:spPr>
          <a:xfrm>
            <a:off x="5288818" y="3894621"/>
            <a:ext cx="1772458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2079.5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4159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EA2D5883-0831-D6A2-234A-644BE69F0B5B}"/>
              </a:ext>
            </a:extLst>
          </p:cNvPr>
          <p:cNvSpPr/>
          <p:nvPr/>
        </p:nvSpPr>
        <p:spPr>
          <a:xfrm>
            <a:off x="7278676" y="4250086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 &lt;- salario * 0.11</a:t>
            </a:r>
          </a:p>
        </p:txBody>
      </p:sp>
      <p:sp>
        <p:nvSpPr>
          <p:cNvPr id="118" name="Fluxograma: Decisão 117">
            <a:extLst>
              <a:ext uri="{FF2B5EF4-FFF2-40B4-BE49-F238E27FC236}">
                <a16:creationId xmlns:a16="http://schemas.microsoft.com/office/drawing/2014/main" id="{8E6C383E-0E7D-D5F4-53E8-D5A22716BCA6}"/>
              </a:ext>
            </a:extLst>
          </p:cNvPr>
          <p:cNvSpPr/>
          <p:nvPr/>
        </p:nvSpPr>
        <p:spPr>
          <a:xfrm>
            <a:off x="5294437" y="2575948"/>
            <a:ext cx="1772458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1247.7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2079.5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26D38EA-6A64-6EEE-824D-8558CDA604B8}"/>
              </a:ext>
            </a:extLst>
          </p:cNvPr>
          <p:cNvSpPr/>
          <p:nvPr/>
        </p:nvSpPr>
        <p:spPr>
          <a:xfrm>
            <a:off x="5375057" y="5316592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 &lt;- 468</a:t>
            </a: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C0A45BE4-F0C3-BD48-330C-4619F556029C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346084" y="1976539"/>
            <a:ext cx="363186" cy="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3FCD4E7F-5648-7F8E-AC37-8C3B291BF51C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 flipV="1">
            <a:off x="5288818" y="1976538"/>
            <a:ext cx="276345" cy="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FBE65695-9A38-A0E6-BE29-853CA0CE31A9}"/>
              </a:ext>
            </a:extLst>
          </p:cNvPr>
          <p:cNvSpPr/>
          <p:nvPr/>
        </p:nvSpPr>
        <p:spPr>
          <a:xfrm>
            <a:off x="7083302" y="1776423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 &lt;- salario * 0.8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3C91AC8D-907F-AA89-DC00-9E7C364D74A0}"/>
              </a:ext>
            </a:extLst>
          </p:cNvPr>
          <p:cNvCxnSpPr>
            <a:stCxn id="20" idx="3"/>
            <a:endCxn id="136" idx="1"/>
          </p:cNvCxnSpPr>
          <p:nvPr/>
        </p:nvCxnSpPr>
        <p:spPr>
          <a:xfrm>
            <a:off x="6796170" y="1976538"/>
            <a:ext cx="287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BBA3A9D8-FAF2-9CB7-F37E-E6F513153A3E}"/>
              </a:ext>
            </a:extLst>
          </p:cNvPr>
          <p:cNvCxnSpPr>
            <a:stCxn id="20" idx="2"/>
            <a:endCxn id="118" idx="0"/>
          </p:cNvCxnSpPr>
          <p:nvPr/>
        </p:nvCxnSpPr>
        <p:spPr>
          <a:xfrm flipH="1">
            <a:off x="6180666" y="2375773"/>
            <a:ext cx="1" cy="200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C03A4467-7DBE-25ED-98C5-A46D732D3BA6}"/>
              </a:ext>
            </a:extLst>
          </p:cNvPr>
          <p:cNvCxnSpPr>
            <a:stCxn id="118" idx="3"/>
            <a:endCxn id="72" idx="1"/>
          </p:cNvCxnSpPr>
          <p:nvPr/>
        </p:nvCxnSpPr>
        <p:spPr>
          <a:xfrm flipV="1">
            <a:off x="7066895" y="3127696"/>
            <a:ext cx="2117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B01B0C2C-151C-4E7C-35FB-99564BBB2965}"/>
              </a:ext>
            </a:extLst>
          </p:cNvPr>
          <p:cNvCxnSpPr>
            <a:stCxn id="82" idx="3"/>
            <a:endCxn id="113" idx="1"/>
          </p:cNvCxnSpPr>
          <p:nvPr/>
        </p:nvCxnSpPr>
        <p:spPr>
          <a:xfrm>
            <a:off x="7061276" y="4446370"/>
            <a:ext cx="217400" cy="3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085D3B7C-5A8C-C14C-02F1-399FB593DE0C}"/>
              </a:ext>
            </a:extLst>
          </p:cNvPr>
          <p:cNvCxnSpPr>
            <a:stCxn id="118" idx="2"/>
            <a:endCxn id="82" idx="0"/>
          </p:cNvCxnSpPr>
          <p:nvPr/>
        </p:nvCxnSpPr>
        <p:spPr>
          <a:xfrm flipH="1">
            <a:off x="6175047" y="3679445"/>
            <a:ext cx="5619" cy="215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2B866E70-8AB2-4C65-2CCC-C589DFC945A2}"/>
              </a:ext>
            </a:extLst>
          </p:cNvPr>
          <p:cNvCxnSpPr>
            <a:stCxn id="82" idx="2"/>
            <a:endCxn id="126" idx="0"/>
          </p:cNvCxnSpPr>
          <p:nvPr/>
        </p:nvCxnSpPr>
        <p:spPr>
          <a:xfrm flipH="1">
            <a:off x="6172570" y="4998118"/>
            <a:ext cx="2477" cy="318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1" name="Elipse 150">
            <a:extLst>
              <a:ext uri="{FF2B5EF4-FFF2-40B4-BE49-F238E27FC236}">
                <a16:creationId xmlns:a16="http://schemas.microsoft.com/office/drawing/2014/main" id="{D965C0B5-DBDB-B4DB-A86A-DD88DC65BD1B}"/>
              </a:ext>
            </a:extLst>
          </p:cNvPr>
          <p:cNvSpPr/>
          <p:nvPr/>
        </p:nvSpPr>
        <p:spPr>
          <a:xfrm>
            <a:off x="10213955" y="2733667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</a:t>
            </a:r>
          </a:p>
        </p:txBody>
      </p: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391473C7-F007-B80E-02CE-CF801427C639}"/>
              </a:ext>
            </a:extLst>
          </p:cNvPr>
          <p:cNvCxnSpPr>
            <a:cxnSpLocks/>
            <a:stCxn id="136" idx="3"/>
            <a:endCxn id="151" idx="0"/>
          </p:cNvCxnSpPr>
          <p:nvPr/>
        </p:nvCxnSpPr>
        <p:spPr>
          <a:xfrm>
            <a:off x="8678327" y="1976538"/>
            <a:ext cx="1938447" cy="757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BCD34D4C-2902-172C-AE6B-48C8019ED273}"/>
              </a:ext>
            </a:extLst>
          </p:cNvPr>
          <p:cNvCxnSpPr>
            <a:cxnSpLocks/>
            <a:stCxn id="72" idx="3"/>
            <a:endCxn id="151" idx="0"/>
          </p:cNvCxnSpPr>
          <p:nvPr/>
        </p:nvCxnSpPr>
        <p:spPr>
          <a:xfrm flipV="1">
            <a:off x="8873701" y="2733667"/>
            <a:ext cx="1743073" cy="394029"/>
          </a:xfrm>
          <a:prstGeom prst="bentConnector4">
            <a:avLst>
              <a:gd name="adj1" fmla="val 38445"/>
              <a:gd name="adj2" fmla="val 158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1084543-F93A-70F5-30C0-96D9A0D0CC3B}"/>
              </a:ext>
            </a:extLst>
          </p:cNvPr>
          <p:cNvCxnSpPr>
            <a:cxnSpLocks/>
            <a:stCxn id="113" idx="3"/>
            <a:endCxn id="151" idx="0"/>
          </p:cNvCxnSpPr>
          <p:nvPr/>
        </p:nvCxnSpPr>
        <p:spPr>
          <a:xfrm flipV="1">
            <a:off x="8873701" y="2733667"/>
            <a:ext cx="1743073" cy="1716534"/>
          </a:xfrm>
          <a:prstGeom prst="bentConnector4">
            <a:avLst>
              <a:gd name="adj1" fmla="val 38445"/>
              <a:gd name="adj2" fmla="val 1133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3D05EDCC-B9A7-306D-699E-94935E2E1991}"/>
              </a:ext>
            </a:extLst>
          </p:cNvPr>
          <p:cNvCxnSpPr>
            <a:cxnSpLocks/>
            <a:stCxn id="126" idx="3"/>
            <a:endCxn id="151" idx="0"/>
          </p:cNvCxnSpPr>
          <p:nvPr/>
        </p:nvCxnSpPr>
        <p:spPr>
          <a:xfrm flipV="1">
            <a:off x="6970082" y="2733667"/>
            <a:ext cx="3646692" cy="2783040"/>
          </a:xfrm>
          <a:prstGeom prst="bentConnector4">
            <a:avLst>
              <a:gd name="adj1" fmla="val 70480"/>
              <a:gd name="adj2" fmla="val 1082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uxograma: Exibir 170">
            <a:extLst>
              <a:ext uri="{FF2B5EF4-FFF2-40B4-BE49-F238E27FC236}">
                <a16:creationId xmlns:a16="http://schemas.microsoft.com/office/drawing/2014/main" id="{63116A8E-670A-BFBE-FB33-AC19AFEB43D0}"/>
              </a:ext>
            </a:extLst>
          </p:cNvPr>
          <p:cNvSpPr/>
          <p:nvPr/>
        </p:nvSpPr>
        <p:spPr>
          <a:xfrm>
            <a:off x="9688290" y="3845319"/>
            <a:ext cx="1856966" cy="47520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“O INSS fica no valor de R$”, inss</a:t>
            </a:r>
          </a:p>
        </p:txBody>
      </p: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7BAA3649-9F42-E339-A17D-03379D6B1DAF}"/>
              </a:ext>
            </a:extLst>
          </p:cNvPr>
          <p:cNvCxnSpPr>
            <a:stCxn id="151" idx="4"/>
            <a:endCxn id="171" idx="0"/>
          </p:cNvCxnSpPr>
          <p:nvPr/>
        </p:nvCxnSpPr>
        <p:spPr>
          <a:xfrm flipH="1">
            <a:off x="10616773" y="3521724"/>
            <a:ext cx="1" cy="323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8DC9241B-D23F-E052-5EDA-E0918C16FA96}"/>
              </a:ext>
            </a:extLst>
          </p:cNvPr>
          <p:cNvCxnSpPr>
            <a:stCxn id="171" idx="2"/>
            <a:endCxn id="47" idx="0"/>
          </p:cNvCxnSpPr>
          <p:nvPr/>
        </p:nvCxnSpPr>
        <p:spPr>
          <a:xfrm>
            <a:off x="10616773" y="4320519"/>
            <a:ext cx="0" cy="424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quantidade do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Calcular alíquota IR de acordo com o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F08A4EE4-4A19-52BD-D061-A9398010C45A}"/>
              </a:ext>
            </a:extLst>
          </p:cNvPr>
          <p:cNvSpPr/>
          <p:nvPr/>
        </p:nvSpPr>
        <p:spPr>
          <a:xfrm>
            <a:off x="5621958" y="1078836"/>
            <a:ext cx="1318680" cy="7984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&lt;= 1710.78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5CBF5E-7062-DC3E-C7F7-17C2C1618618}"/>
              </a:ext>
            </a:extLst>
          </p:cNvPr>
          <p:cNvSpPr/>
          <p:nvPr/>
        </p:nvSpPr>
        <p:spPr>
          <a:xfrm>
            <a:off x="7373914" y="2425551"/>
            <a:ext cx="1772458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0.075 - 128.31</a:t>
            </a:r>
          </a:p>
        </p:txBody>
      </p:sp>
      <p:sp>
        <p:nvSpPr>
          <p:cNvPr id="15" name="Fluxograma: Decisão 14">
            <a:extLst>
              <a:ext uri="{FF2B5EF4-FFF2-40B4-BE49-F238E27FC236}">
                <a16:creationId xmlns:a16="http://schemas.microsoft.com/office/drawing/2014/main" id="{34041DC3-4A18-4784-5DEB-22F2B1B4D54D}"/>
              </a:ext>
            </a:extLst>
          </p:cNvPr>
          <p:cNvSpPr/>
          <p:nvPr/>
        </p:nvSpPr>
        <p:spPr>
          <a:xfrm>
            <a:off x="5384056" y="3392591"/>
            <a:ext cx="1772458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2563.92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3418.59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93878A-E6FD-527A-2D9C-A06256E6A466}"/>
              </a:ext>
            </a:extLst>
          </p:cNvPr>
          <p:cNvSpPr/>
          <p:nvPr/>
        </p:nvSpPr>
        <p:spPr>
          <a:xfrm>
            <a:off x="7373914" y="3748056"/>
            <a:ext cx="1772457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0.15 - 320.60</a:t>
            </a:r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E31769B9-E2C0-4F16-AE25-615F8424D50A}"/>
              </a:ext>
            </a:extLst>
          </p:cNvPr>
          <p:cNvSpPr/>
          <p:nvPr/>
        </p:nvSpPr>
        <p:spPr>
          <a:xfrm>
            <a:off x="5389675" y="2073918"/>
            <a:ext cx="1772458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1710.78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2563.92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BC4EC8-AB9C-343F-61FA-F83706A391A2}"/>
              </a:ext>
            </a:extLst>
          </p:cNvPr>
          <p:cNvSpPr/>
          <p:nvPr/>
        </p:nvSpPr>
        <p:spPr>
          <a:xfrm>
            <a:off x="7373914" y="1279659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EFA939C-786E-C3EA-667C-040851998BD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6940638" y="1478071"/>
            <a:ext cx="433276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5D7834A-8946-E164-E203-2D59396EEFF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6275904" y="1877306"/>
            <a:ext cx="5394" cy="19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B122105-D4CE-2157-C33A-65E80F79BF4C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7162133" y="2625666"/>
            <a:ext cx="2117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0639DDD-470E-C7B5-B4FD-9E15F87351C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56514" y="3944340"/>
            <a:ext cx="217400" cy="3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5B832-D4BE-E491-2C21-5A4522700692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 flipH="1">
            <a:off x="6270285" y="3177415"/>
            <a:ext cx="5619" cy="215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CA0B74A-9DFC-852D-3113-D40E980E3378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6270285" y="4496088"/>
            <a:ext cx="0" cy="223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775EADBD-8A91-0FFC-E745-379F9EA1ACBF}"/>
              </a:ext>
            </a:extLst>
          </p:cNvPr>
          <p:cNvSpPr/>
          <p:nvPr/>
        </p:nvSpPr>
        <p:spPr>
          <a:xfrm>
            <a:off x="10309193" y="2231637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3674E0D0-306E-1974-B6F4-1D65777DDE85}"/>
              </a:ext>
            </a:extLst>
          </p:cNvPr>
          <p:cNvCxnSpPr>
            <a:cxnSpLocks/>
          </p:cNvCxnSpPr>
          <p:nvPr/>
        </p:nvCxnSpPr>
        <p:spPr>
          <a:xfrm>
            <a:off x="8977406" y="1479774"/>
            <a:ext cx="1743073" cy="751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33E6BC2-0E97-453E-AF97-9896A2F7CB66}"/>
              </a:ext>
            </a:extLst>
          </p:cNvPr>
          <p:cNvCxnSpPr>
            <a:cxnSpLocks/>
            <a:stCxn id="14" idx="3"/>
            <a:endCxn id="26" idx="0"/>
          </p:cNvCxnSpPr>
          <p:nvPr/>
        </p:nvCxnSpPr>
        <p:spPr>
          <a:xfrm flipV="1">
            <a:off x="9146372" y="2231637"/>
            <a:ext cx="1565640" cy="394029"/>
          </a:xfrm>
          <a:prstGeom prst="bentConnector4">
            <a:avLst>
              <a:gd name="adj1" fmla="val 37136"/>
              <a:gd name="adj2" fmla="val 158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3C4F1E68-5408-96B7-92F4-EA592533B44C}"/>
              </a:ext>
            </a:extLst>
          </p:cNvPr>
          <p:cNvCxnSpPr>
            <a:cxnSpLocks/>
            <a:stCxn id="16" idx="3"/>
            <a:endCxn id="26" idx="0"/>
          </p:cNvCxnSpPr>
          <p:nvPr/>
        </p:nvCxnSpPr>
        <p:spPr>
          <a:xfrm flipV="1">
            <a:off x="9146371" y="2231637"/>
            <a:ext cx="1565641" cy="1716534"/>
          </a:xfrm>
          <a:prstGeom prst="bentConnector4">
            <a:avLst>
              <a:gd name="adj1" fmla="val 37136"/>
              <a:gd name="adj2" fmla="val 1133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7A08A6C-27F4-1C3F-5098-CF3A1AE9388A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flipV="1">
            <a:off x="8968938" y="2231637"/>
            <a:ext cx="1743074" cy="3035208"/>
          </a:xfrm>
          <a:prstGeom prst="bentConnector4">
            <a:avLst>
              <a:gd name="adj1" fmla="val 43302"/>
              <a:gd name="adj2" fmla="val 1075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Fluxograma: Decisão 30">
            <a:extLst>
              <a:ext uri="{FF2B5EF4-FFF2-40B4-BE49-F238E27FC236}">
                <a16:creationId xmlns:a16="http://schemas.microsoft.com/office/drawing/2014/main" id="{9BF5A085-C366-130C-411C-5811CFE35078}"/>
              </a:ext>
            </a:extLst>
          </p:cNvPr>
          <p:cNvSpPr/>
          <p:nvPr/>
        </p:nvSpPr>
        <p:spPr>
          <a:xfrm>
            <a:off x="5384056" y="4719556"/>
            <a:ext cx="1772458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3418.59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4271.59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28008E6-066A-FD39-B3C6-3E078E79D81C}"/>
              </a:ext>
            </a:extLst>
          </p:cNvPr>
          <p:cNvSpPr/>
          <p:nvPr/>
        </p:nvSpPr>
        <p:spPr>
          <a:xfrm>
            <a:off x="7373913" y="5066730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0.225 - 577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C0E3CE6-762A-75F8-47FD-A95A525FE3ED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7156514" y="5266845"/>
            <a:ext cx="217399" cy="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A0AB0D8A-D5FD-CB37-7223-C37F6161049C}"/>
              </a:ext>
            </a:extLst>
          </p:cNvPr>
          <p:cNvSpPr/>
          <p:nvPr/>
        </p:nvSpPr>
        <p:spPr>
          <a:xfrm>
            <a:off x="5341617" y="6004222"/>
            <a:ext cx="190113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0.275 - 790.58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1F8970E-454F-4296-FC96-D0A8B06AC04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270285" y="5823053"/>
            <a:ext cx="0" cy="20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DF17167A-5178-1CB4-70A0-644DF5A150C4}"/>
              </a:ext>
            </a:extLst>
          </p:cNvPr>
          <p:cNvCxnSpPr>
            <a:cxnSpLocks/>
          </p:cNvCxnSpPr>
          <p:nvPr/>
        </p:nvCxnSpPr>
        <p:spPr>
          <a:xfrm flipV="1">
            <a:off x="7220852" y="2231637"/>
            <a:ext cx="3491160" cy="3997909"/>
          </a:xfrm>
          <a:prstGeom prst="bentConnector4">
            <a:avLst>
              <a:gd name="adj1" fmla="val 71635"/>
              <a:gd name="adj2" fmla="val 1057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Fluxograma: Entrada Manual 36">
            <a:extLst>
              <a:ext uri="{FF2B5EF4-FFF2-40B4-BE49-F238E27FC236}">
                <a16:creationId xmlns:a16="http://schemas.microsoft.com/office/drawing/2014/main" id="{E493B10F-C478-71F3-7107-5071C359D71D}"/>
              </a:ext>
            </a:extLst>
          </p:cNvPr>
          <p:cNvSpPr/>
          <p:nvPr/>
        </p:nvSpPr>
        <p:spPr>
          <a:xfrm>
            <a:off x="4770750" y="1246334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</a:t>
            </a:r>
          </a:p>
        </p:txBody>
      </p:sp>
      <p:sp>
        <p:nvSpPr>
          <p:cNvPr id="38" name="Fluxograma: Terminação 37">
            <a:extLst>
              <a:ext uri="{FF2B5EF4-FFF2-40B4-BE49-F238E27FC236}">
                <a16:creationId xmlns:a16="http://schemas.microsoft.com/office/drawing/2014/main" id="{165C935D-E229-B5FB-FB75-E17B5771E0BB}"/>
              </a:ext>
            </a:extLst>
          </p:cNvPr>
          <p:cNvSpPr/>
          <p:nvPr/>
        </p:nvSpPr>
        <p:spPr>
          <a:xfrm>
            <a:off x="3828014" y="124526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15E96E5-B2A2-6488-F3AB-3BC5AC1C6575}"/>
              </a:ext>
            </a:extLst>
          </p:cNvPr>
          <p:cNvCxnSpPr>
            <a:stCxn id="38" idx="3"/>
            <a:endCxn id="37" idx="1"/>
          </p:cNvCxnSpPr>
          <p:nvPr/>
        </p:nvCxnSpPr>
        <p:spPr>
          <a:xfrm>
            <a:off x="4407564" y="1483402"/>
            <a:ext cx="363186" cy="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EDCD0F10-46ED-067B-18EF-DA7A68AB0C67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350298" y="1478071"/>
            <a:ext cx="271660" cy="5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Fluxograma: Terminação 42">
            <a:extLst>
              <a:ext uri="{FF2B5EF4-FFF2-40B4-BE49-F238E27FC236}">
                <a16:creationId xmlns:a16="http://schemas.microsoft.com/office/drawing/2014/main" id="{80C018F2-A5DA-2D4A-9EA7-AC054D03D920}"/>
              </a:ext>
            </a:extLst>
          </p:cNvPr>
          <p:cNvSpPr/>
          <p:nvPr/>
        </p:nvSpPr>
        <p:spPr>
          <a:xfrm>
            <a:off x="10422237" y="4344177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44" name="Fluxograma: Exibir 43">
            <a:extLst>
              <a:ext uri="{FF2B5EF4-FFF2-40B4-BE49-F238E27FC236}">
                <a16:creationId xmlns:a16="http://schemas.microsoft.com/office/drawing/2014/main" id="{F0701D13-2E4C-5139-DD7D-D6A0E9EA53E8}"/>
              </a:ext>
            </a:extLst>
          </p:cNvPr>
          <p:cNvSpPr/>
          <p:nvPr/>
        </p:nvSpPr>
        <p:spPr>
          <a:xfrm>
            <a:off x="9783529" y="3444175"/>
            <a:ext cx="1856966" cy="47520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“O IR fica no valor de R$”, ir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5731B53-D316-9B70-B7E0-83057777371D}"/>
              </a:ext>
            </a:extLst>
          </p:cNvPr>
          <p:cNvCxnSpPr>
            <a:cxnSpLocks/>
            <a:stCxn id="26" idx="4"/>
            <a:endCxn id="44" idx="0"/>
          </p:cNvCxnSpPr>
          <p:nvPr/>
        </p:nvCxnSpPr>
        <p:spPr>
          <a:xfrm>
            <a:off x="10712012" y="3019694"/>
            <a:ext cx="0" cy="42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C73334B-43F1-DE67-ED73-187CD3932D45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>
            <a:off x="10712012" y="3919375"/>
            <a:ext cx="0" cy="424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m 207">
            <a:extLst>
              <a:ext uri="{FF2B5EF4-FFF2-40B4-BE49-F238E27FC236}">
                <a16:creationId xmlns:a16="http://schemas.microsoft.com/office/drawing/2014/main" id="{AB81F0CB-C164-EEA8-ED10-6C59E7A0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2908" y="1144086"/>
            <a:ext cx="9007268" cy="513012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204" name="Conector reto 203">
            <a:extLst>
              <a:ext uri="{FF2B5EF4-FFF2-40B4-BE49-F238E27FC236}">
                <a16:creationId xmlns:a16="http://schemas.microsoft.com/office/drawing/2014/main" id="{4B8D2B81-B141-EC60-E484-4D379AEBB3BD}"/>
              </a:ext>
            </a:extLst>
          </p:cNvPr>
          <p:cNvCxnSpPr>
            <a:cxnSpLocks/>
          </p:cNvCxnSpPr>
          <p:nvPr/>
        </p:nvCxnSpPr>
        <p:spPr>
          <a:xfrm>
            <a:off x="3024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7FB4E60-DA3B-5BA1-2EA4-42E5EA56001F}"/>
              </a:ext>
            </a:extLst>
          </p:cNvPr>
          <p:cNvSpPr txBox="1"/>
          <p:nvPr/>
        </p:nvSpPr>
        <p:spPr>
          <a:xfrm>
            <a:off x="758288" y="102533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- 13</a:t>
            </a:r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C466C5F7-FB55-3A02-57DE-B7761BEEF174}"/>
              </a:ext>
            </a:extLst>
          </p:cNvPr>
          <p:cNvSpPr txBox="1"/>
          <p:nvPr/>
        </p:nvSpPr>
        <p:spPr>
          <a:xfrm>
            <a:off x="106588" y="1394668"/>
            <a:ext cx="2855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Obter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Verificar quantidade do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Calcular alíquota INSS de acordo com o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Calcular alíquota IR de acordo com o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Calcular salario liquido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Exibir resultados</a:t>
            </a:r>
          </a:p>
        </p:txBody>
      </p:sp>
      <p:sp>
        <p:nvSpPr>
          <p:cNvPr id="209" name="Fluxograma: Entrada Manual 208">
            <a:extLst>
              <a:ext uri="{FF2B5EF4-FFF2-40B4-BE49-F238E27FC236}">
                <a16:creationId xmlns:a16="http://schemas.microsoft.com/office/drawing/2014/main" id="{0851143E-A263-2BFF-244F-2D22B8190537}"/>
              </a:ext>
            </a:extLst>
          </p:cNvPr>
          <p:cNvSpPr/>
          <p:nvPr/>
        </p:nvSpPr>
        <p:spPr>
          <a:xfrm>
            <a:off x="13981281" y="281522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</a:t>
            </a:r>
          </a:p>
        </p:txBody>
      </p:sp>
      <p:sp>
        <p:nvSpPr>
          <p:cNvPr id="210" name="Fluxograma: Terminação 209">
            <a:extLst>
              <a:ext uri="{FF2B5EF4-FFF2-40B4-BE49-F238E27FC236}">
                <a16:creationId xmlns:a16="http://schemas.microsoft.com/office/drawing/2014/main" id="{9A03029B-745C-0F56-6FED-36C5BB5BDFF8}"/>
              </a:ext>
            </a:extLst>
          </p:cNvPr>
          <p:cNvSpPr/>
          <p:nvPr/>
        </p:nvSpPr>
        <p:spPr>
          <a:xfrm>
            <a:off x="13038545" y="280457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211" name="Fluxograma: Decisão 210">
            <a:extLst>
              <a:ext uri="{FF2B5EF4-FFF2-40B4-BE49-F238E27FC236}">
                <a16:creationId xmlns:a16="http://schemas.microsoft.com/office/drawing/2014/main" id="{2281AFC2-F205-A6A2-6839-70B1B8D6C69E}"/>
              </a:ext>
            </a:extLst>
          </p:cNvPr>
          <p:cNvSpPr/>
          <p:nvPr/>
        </p:nvSpPr>
        <p:spPr>
          <a:xfrm>
            <a:off x="13614291" y="948593"/>
            <a:ext cx="1318680" cy="7984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&lt;= 1710.78</a:t>
            </a:r>
          </a:p>
        </p:txBody>
      </p: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66434AB5-5926-8242-7260-AFD5B30E50FC}"/>
              </a:ext>
            </a:extLst>
          </p:cNvPr>
          <p:cNvSpPr/>
          <p:nvPr/>
        </p:nvSpPr>
        <p:spPr>
          <a:xfrm>
            <a:off x="15366247" y="2295308"/>
            <a:ext cx="1772458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0.075 - 128.31</a:t>
            </a:r>
          </a:p>
        </p:txBody>
      </p:sp>
      <p:sp>
        <p:nvSpPr>
          <p:cNvPr id="213" name="Fluxograma: Decisão 212">
            <a:extLst>
              <a:ext uri="{FF2B5EF4-FFF2-40B4-BE49-F238E27FC236}">
                <a16:creationId xmlns:a16="http://schemas.microsoft.com/office/drawing/2014/main" id="{C3AF651D-847B-1964-D3FB-B4DAC870576C}"/>
              </a:ext>
            </a:extLst>
          </p:cNvPr>
          <p:cNvSpPr/>
          <p:nvPr/>
        </p:nvSpPr>
        <p:spPr>
          <a:xfrm>
            <a:off x="13376389" y="3262348"/>
            <a:ext cx="1772458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2563.92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3418.59</a:t>
            </a:r>
          </a:p>
        </p:txBody>
      </p: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A426F886-4229-623B-6A82-AFD53A0C8A2F}"/>
              </a:ext>
            </a:extLst>
          </p:cNvPr>
          <p:cNvSpPr/>
          <p:nvPr/>
        </p:nvSpPr>
        <p:spPr>
          <a:xfrm>
            <a:off x="15366247" y="3617813"/>
            <a:ext cx="1772457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0.15 - 320.60</a:t>
            </a:r>
          </a:p>
        </p:txBody>
      </p:sp>
      <p:sp>
        <p:nvSpPr>
          <p:cNvPr id="215" name="Fluxograma: Decisão 214">
            <a:extLst>
              <a:ext uri="{FF2B5EF4-FFF2-40B4-BE49-F238E27FC236}">
                <a16:creationId xmlns:a16="http://schemas.microsoft.com/office/drawing/2014/main" id="{698FBAC2-7C99-9EF9-CD68-866512CA4EB6}"/>
              </a:ext>
            </a:extLst>
          </p:cNvPr>
          <p:cNvSpPr/>
          <p:nvPr/>
        </p:nvSpPr>
        <p:spPr>
          <a:xfrm>
            <a:off x="13382008" y="1943675"/>
            <a:ext cx="1772458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1710.78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2563.92</a:t>
            </a:r>
          </a:p>
        </p:txBody>
      </p: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47023342-DE62-1D20-DED7-3E905D159708}"/>
              </a:ext>
            </a:extLst>
          </p:cNvPr>
          <p:cNvCxnSpPr>
            <a:stCxn id="210" idx="3"/>
            <a:endCxn id="209" idx="1"/>
          </p:cNvCxnSpPr>
          <p:nvPr/>
        </p:nvCxnSpPr>
        <p:spPr>
          <a:xfrm>
            <a:off x="13618095" y="518590"/>
            <a:ext cx="363186" cy="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87CF90ED-0522-37A7-C481-8F27E8DB279A}"/>
              </a:ext>
            </a:extLst>
          </p:cNvPr>
          <p:cNvCxnSpPr>
            <a:cxnSpLocks/>
            <a:stCxn id="209" idx="2"/>
            <a:endCxn id="211" idx="0"/>
          </p:cNvCxnSpPr>
          <p:nvPr/>
        </p:nvCxnSpPr>
        <p:spPr>
          <a:xfrm>
            <a:off x="14271055" y="756722"/>
            <a:ext cx="2576" cy="19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47B6406C-6CAD-C311-9169-DD882334C670}"/>
              </a:ext>
            </a:extLst>
          </p:cNvPr>
          <p:cNvSpPr/>
          <p:nvPr/>
        </p:nvSpPr>
        <p:spPr>
          <a:xfrm>
            <a:off x="15366247" y="1149416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</a:t>
            </a:r>
          </a:p>
        </p:txBody>
      </p:sp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B6EC8E5F-A1B7-18D3-E5E0-C83A40C7F97C}"/>
              </a:ext>
            </a:extLst>
          </p:cNvPr>
          <p:cNvCxnSpPr>
            <a:cxnSpLocks/>
            <a:stCxn id="211" idx="3"/>
            <a:endCxn id="218" idx="1"/>
          </p:cNvCxnSpPr>
          <p:nvPr/>
        </p:nvCxnSpPr>
        <p:spPr>
          <a:xfrm>
            <a:off x="14932971" y="1347828"/>
            <a:ext cx="433276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id="{B7177FB4-68D9-B809-6A43-3F58AD17FD0B}"/>
              </a:ext>
            </a:extLst>
          </p:cNvPr>
          <p:cNvCxnSpPr>
            <a:cxnSpLocks/>
            <a:stCxn id="211" idx="2"/>
            <a:endCxn id="215" idx="0"/>
          </p:cNvCxnSpPr>
          <p:nvPr/>
        </p:nvCxnSpPr>
        <p:spPr>
          <a:xfrm flipH="1">
            <a:off x="14268237" y="1747063"/>
            <a:ext cx="5394" cy="19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de Seta Reta 220">
            <a:extLst>
              <a:ext uri="{FF2B5EF4-FFF2-40B4-BE49-F238E27FC236}">
                <a16:creationId xmlns:a16="http://schemas.microsoft.com/office/drawing/2014/main" id="{32D3A6C1-C6E2-1F37-7EC0-C2D7916198FC}"/>
              </a:ext>
            </a:extLst>
          </p:cNvPr>
          <p:cNvCxnSpPr>
            <a:cxnSpLocks/>
            <a:stCxn id="215" idx="3"/>
            <a:endCxn id="212" idx="1"/>
          </p:cNvCxnSpPr>
          <p:nvPr/>
        </p:nvCxnSpPr>
        <p:spPr>
          <a:xfrm flipV="1">
            <a:off x="15154466" y="2495423"/>
            <a:ext cx="2117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301F4D92-0C89-693D-1098-4CE2051DF4DA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>
            <a:off x="15148847" y="3814097"/>
            <a:ext cx="217400" cy="3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D8630F13-9F74-E23D-EAF6-07A71D590EB9}"/>
              </a:ext>
            </a:extLst>
          </p:cNvPr>
          <p:cNvCxnSpPr>
            <a:stCxn id="215" idx="2"/>
            <a:endCxn id="213" idx="0"/>
          </p:cNvCxnSpPr>
          <p:nvPr/>
        </p:nvCxnSpPr>
        <p:spPr>
          <a:xfrm flipH="1">
            <a:off x="14262618" y="3047172"/>
            <a:ext cx="5619" cy="215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627F6DFF-A453-07B1-49E7-30F5CDCC5628}"/>
              </a:ext>
            </a:extLst>
          </p:cNvPr>
          <p:cNvCxnSpPr>
            <a:cxnSpLocks/>
            <a:stCxn id="213" idx="2"/>
            <a:endCxn id="230" idx="0"/>
          </p:cNvCxnSpPr>
          <p:nvPr/>
        </p:nvCxnSpPr>
        <p:spPr>
          <a:xfrm>
            <a:off x="14262618" y="4365845"/>
            <a:ext cx="0" cy="223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5" name="Elipse 224">
            <a:extLst>
              <a:ext uri="{FF2B5EF4-FFF2-40B4-BE49-F238E27FC236}">
                <a16:creationId xmlns:a16="http://schemas.microsoft.com/office/drawing/2014/main" id="{B8CF6E49-5345-B50F-1B45-4AD2E6DAFADF}"/>
              </a:ext>
            </a:extLst>
          </p:cNvPr>
          <p:cNvSpPr/>
          <p:nvPr/>
        </p:nvSpPr>
        <p:spPr>
          <a:xfrm>
            <a:off x="18301526" y="2101394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5D5D1FF8-9EC5-FA14-5A04-A63A8C3ED05D}"/>
              </a:ext>
            </a:extLst>
          </p:cNvPr>
          <p:cNvCxnSpPr>
            <a:cxnSpLocks/>
          </p:cNvCxnSpPr>
          <p:nvPr/>
        </p:nvCxnSpPr>
        <p:spPr>
          <a:xfrm>
            <a:off x="16969739" y="1349531"/>
            <a:ext cx="1743073" cy="751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Conector: Angulado 226">
            <a:extLst>
              <a:ext uri="{FF2B5EF4-FFF2-40B4-BE49-F238E27FC236}">
                <a16:creationId xmlns:a16="http://schemas.microsoft.com/office/drawing/2014/main" id="{DD605913-55B0-7A44-2BD6-98E86EAF0EC8}"/>
              </a:ext>
            </a:extLst>
          </p:cNvPr>
          <p:cNvCxnSpPr>
            <a:cxnSpLocks/>
            <a:stCxn id="212" idx="3"/>
            <a:endCxn id="225" idx="0"/>
          </p:cNvCxnSpPr>
          <p:nvPr/>
        </p:nvCxnSpPr>
        <p:spPr>
          <a:xfrm flipV="1">
            <a:off x="17138705" y="2101394"/>
            <a:ext cx="1565640" cy="394029"/>
          </a:xfrm>
          <a:prstGeom prst="bentConnector4">
            <a:avLst>
              <a:gd name="adj1" fmla="val 37136"/>
              <a:gd name="adj2" fmla="val 158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Conector: Angulado 227">
            <a:extLst>
              <a:ext uri="{FF2B5EF4-FFF2-40B4-BE49-F238E27FC236}">
                <a16:creationId xmlns:a16="http://schemas.microsoft.com/office/drawing/2014/main" id="{654225FF-B40B-ADBF-A9E0-C6CA7C60A225}"/>
              </a:ext>
            </a:extLst>
          </p:cNvPr>
          <p:cNvCxnSpPr>
            <a:cxnSpLocks/>
            <a:stCxn id="214" idx="3"/>
            <a:endCxn id="225" idx="0"/>
          </p:cNvCxnSpPr>
          <p:nvPr/>
        </p:nvCxnSpPr>
        <p:spPr>
          <a:xfrm flipV="1">
            <a:off x="17138704" y="2101394"/>
            <a:ext cx="1565641" cy="1716534"/>
          </a:xfrm>
          <a:prstGeom prst="bentConnector4">
            <a:avLst>
              <a:gd name="adj1" fmla="val 37136"/>
              <a:gd name="adj2" fmla="val 1133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Conector: Angulado 228">
            <a:extLst>
              <a:ext uri="{FF2B5EF4-FFF2-40B4-BE49-F238E27FC236}">
                <a16:creationId xmlns:a16="http://schemas.microsoft.com/office/drawing/2014/main" id="{7B21DAA9-685C-8B37-AEEB-A3520896A6D9}"/>
              </a:ext>
            </a:extLst>
          </p:cNvPr>
          <p:cNvCxnSpPr>
            <a:cxnSpLocks/>
            <a:stCxn id="231" idx="3"/>
            <a:endCxn id="225" idx="0"/>
          </p:cNvCxnSpPr>
          <p:nvPr/>
        </p:nvCxnSpPr>
        <p:spPr>
          <a:xfrm flipV="1">
            <a:off x="16961271" y="2101394"/>
            <a:ext cx="1743074" cy="3035208"/>
          </a:xfrm>
          <a:prstGeom prst="bentConnector4">
            <a:avLst>
              <a:gd name="adj1" fmla="val 43302"/>
              <a:gd name="adj2" fmla="val 1075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Fluxograma: Decisão 229">
            <a:extLst>
              <a:ext uri="{FF2B5EF4-FFF2-40B4-BE49-F238E27FC236}">
                <a16:creationId xmlns:a16="http://schemas.microsoft.com/office/drawing/2014/main" id="{213D24A1-9245-B089-120D-06B5F26ECCB1}"/>
              </a:ext>
            </a:extLst>
          </p:cNvPr>
          <p:cNvSpPr/>
          <p:nvPr/>
        </p:nvSpPr>
        <p:spPr>
          <a:xfrm>
            <a:off x="13376389" y="4589313"/>
            <a:ext cx="1772458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3418.59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4271.59</a:t>
            </a:r>
          </a:p>
        </p:txBody>
      </p:sp>
      <p:sp>
        <p:nvSpPr>
          <p:cNvPr id="231" name="Retângulo 230">
            <a:extLst>
              <a:ext uri="{FF2B5EF4-FFF2-40B4-BE49-F238E27FC236}">
                <a16:creationId xmlns:a16="http://schemas.microsoft.com/office/drawing/2014/main" id="{98FB4B45-553A-1030-7B5B-B4C923613E74}"/>
              </a:ext>
            </a:extLst>
          </p:cNvPr>
          <p:cNvSpPr/>
          <p:nvPr/>
        </p:nvSpPr>
        <p:spPr>
          <a:xfrm>
            <a:off x="15366246" y="4936487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0.225 - 577</a:t>
            </a:r>
          </a:p>
        </p:txBody>
      </p:sp>
      <p:cxnSp>
        <p:nvCxnSpPr>
          <p:cNvPr id="232" name="Conector de Seta Reta 231">
            <a:extLst>
              <a:ext uri="{FF2B5EF4-FFF2-40B4-BE49-F238E27FC236}">
                <a16:creationId xmlns:a16="http://schemas.microsoft.com/office/drawing/2014/main" id="{6C1FD448-50B5-C6FB-0434-BFD83F61A73E}"/>
              </a:ext>
            </a:extLst>
          </p:cNvPr>
          <p:cNvCxnSpPr>
            <a:stCxn id="230" idx="3"/>
            <a:endCxn id="231" idx="1"/>
          </p:cNvCxnSpPr>
          <p:nvPr/>
        </p:nvCxnSpPr>
        <p:spPr>
          <a:xfrm flipV="1">
            <a:off x="15148847" y="5136602"/>
            <a:ext cx="217399" cy="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3" name="Retângulo 232">
            <a:extLst>
              <a:ext uri="{FF2B5EF4-FFF2-40B4-BE49-F238E27FC236}">
                <a16:creationId xmlns:a16="http://schemas.microsoft.com/office/drawing/2014/main" id="{827168E5-7CD5-00F2-9240-13DC3E82595F}"/>
              </a:ext>
            </a:extLst>
          </p:cNvPr>
          <p:cNvSpPr/>
          <p:nvPr/>
        </p:nvSpPr>
        <p:spPr>
          <a:xfrm>
            <a:off x="13333950" y="5873979"/>
            <a:ext cx="190113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ir &lt;- salario * 0.275 - 790.58</a:t>
            </a:r>
          </a:p>
        </p:txBody>
      </p:sp>
      <p:cxnSp>
        <p:nvCxnSpPr>
          <p:cNvPr id="234" name="Conector de Seta Reta 233">
            <a:extLst>
              <a:ext uri="{FF2B5EF4-FFF2-40B4-BE49-F238E27FC236}">
                <a16:creationId xmlns:a16="http://schemas.microsoft.com/office/drawing/2014/main" id="{9E6D04AC-FEBC-A499-9670-B32ED04979C0}"/>
              </a:ext>
            </a:extLst>
          </p:cNvPr>
          <p:cNvCxnSpPr>
            <a:cxnSpLocks/>
            <a:stCxn id="230" idx="2"/>
          </p:cNvCxnSpPr>
          <p:nvPr/>
        </p:nvCxnSpPr>
        <p:spPr>
          <a:xfrm>
            <a:off x="14262618" y="5692810"/>
            <a:ext cx="0" cy="20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Conector: Angulado 234">
            <a:extLst>
              <a:ext uri="{FF2B5EF4-FFF2-40B4-BE49-F238E27FC236}">
                <a16:creationId xmlns:a16="http://schemas.microsoft.com/office/drawing/2014/main" id="{D4946FC1-70E4-D565-CC9E-102467B4C151}"/>
              </a:ext>
            </a:extLst>
          </p:cNvPr>
          <p:cNvCxnSpPr>
            <a:cxnSpLocks/>
          </p:cNvCxnSpPr>
          <p:nvPr/>
        </p:nvCxnSpPr>
        <p:spPr>
          <a:xfrm flipV="1">
            <a:off x="15213185" y="2101394"/>
            <a:ext cx="3491160" cy="3997909"/>
          </a:xfrm>
          <a:prstGeom prst="bentConnector4">
            <a:avLst>
              <a:gd name="adj1" fmla="val 71635"/>
              <a:gd name="adj2" fmla="val 1057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6" name="Fluxograma: Decisão 235">
            <a:extLst>
              <a:ext uri="{FF2B5EF4-FFF2-40B4-BE49-F238E27FC236}">
                <a16:creationId xmlns:a16="http://schemas.microsoft.com/office/drawing/2014/main" id="{1D5D5654-2B24-F173-8E92-78D241FFA543}"/>
              </a:ext>
            </a:extLst>
          </p:cNvPr>
          <p:cNvSpPr/>
          <p:nvPr/>
        </p:nvSpPr>
        <p:spPr>
          <a:xfrm>
            <a:off x="23512316" y="948593"/>
            <a:ext cx="1231007" cy="7984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&lt;= 1247.7</a:t>
            </a:r>
          </a:p>
        </p:txBody>
      </p:sp>
      <p:sp>
        <p:nvSpPr>
          <p:cNvPr id="237" name="Retângulo 236">
            <a:extLst>
              <a:ext uri="{FF2B5EF4-FFF2-40B4-BE49-F238E27FC236}">
                <a16:creationId xmlns:a16="http://schemas.microsoft.com/office/drawing/2014/main" id="{E5A53CAE-C9FF-AAF6-5D40-40956CAC853F}"/>
              </a:ext>
            </a:extLst>
          </p:cNvPr>
          <p:cNvSpPr/>
          <p:nvPr/>
        </p:nvSpPr>
        <p:spPr>
          <a:xfrm>
            <a:off x="21541285" y="2295308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 &lt;- salario * 0.09</a:t>
            </a:r>
          </a:p>
        </p:txBody>
      </p:sp>
      <p:sp>
        <p:nvSpPr>
          <p:cNvPr id="238" name="Fluxograma: Decisão 237">
            <a:extLst>
              <a:ext uri="{FF2B5EF4-FFF2-40B4-BE49-F238E27FC236}">
                <a16:creationId xmlns:a16="http://schemas.microsoft.com/office/drawing/2014/main" id="{708E101E-4465-4A85-A8FA-45E6CCDB9DB2}"/>
              </a:ext>
            </a:extLst>
          </p:cNvPr>
          <p:cNvSpPr/>
          <p:nvPr/>
        </p:nvSpPr>
        <p:spPr>
          <a:xfrm>
            <a:off x="23350631" y="3262347"/>
            <a:ext cx="1554375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2079.5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4159</a:t>
            </a:r>
          </a:p>
        </p:txBody>
      </p:sp>
      <p:sp>
        <p:nvSpPr>
          <p:cNvPr id="239" name="Retângulo 238">
            <a:extLst>
              <a:ext uri="{FF2B5EF4-FFF2-40B4-BE49-F238E27FC236}">
                <a16:creationId xmlns:a16="http://schemas.microsoft.com/office/drawing/2014/main" id="{F4712E27-52FD-8811-A9C4-903216CC1C70}"/>
              </a:ext>
            </a:extLst>
          </p:cNvPr>
          <p:cNvSpPr/>
          <p:nvPr/>
        </p:nvSpPr>
        <p:spPr>
          <a:xfrm>
            <a:off x="21561133" y="3617813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 &lt;- salario * 0.11</a:t>
            </a:r>
          </a:p>
        </p:txBody>
      </p:sp>
      <p:sp>
        <p:nvSpPr>
          <p:cNvPr id="240" name="Fluxograma: Decisão 239">
            <a:extLst>
              <a:ext uri="{FF2B5EF4-FFF2-40B4-BE49-F238E27FC236}">
                <a16:creationId xmlns:a16="http://schemas.microsoft.com/office/drawing/2014/main" id="{A518A894-A837-654A-BA2E-433D59BEA8A2}"/>
              </a:ext>
            </a:extLst>
          </p:cNvPr>
          <p:cNvSpPr/>
          <p:nvPr/>
        </p:nvSpPr>
        <p:spPr>
          <a:xfrm>
            <a:off x="23350631" y="1943673"/>
            <a:ext cx="1554375" cy="1103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 &gt; 1247.7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salario &lt;= 2079.5</a:t>
            </a:r>
          </a:p>
        </p:txBody>
      </p:sp>
      <p:sp>
        <p:nvSpPr>
          <p:cNvPr id="241" name="Retângulo 240">
            <a:extLst>
              <a:ext uri="{FF2B5EF4-FFF2-40B4-BE49-F238E27FC236}">
                <a16:creationId xmlns:a16="http://schemas.microsoft.com/office/drawing/2014/main" id="{B11ADE20-E8D1-BE45-471C-D0DFDCE79F20}"/>
              </a:ext>
            </a:extLst>
          </p:cNvPr>
          <p:cNvSpPr/>
          <p:nvPr/>
        </p:nvSpPr>
        <p:spPr>
          <a:xfrm>
            <a:off x="23330305" y="4589313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 &lt;- 468</a:t>
            </a:r>
          </a:p>
        </p:txBody>
      </p:sp>
      <p:sp>
        <p:nvSpPr>
          <p:cNvPr id="242" name="Retângulo 241">
            <a:extLst>
              <a:ext uri="{FF2B5EF4-FFF2-40B4-BE49-F238E27FC236}">
                <a16:creationId xmlns:a16="http://schemas.microsoft.com/office/drawing/2014/main" id="{2561C890-AA57-B412-CB5A-EAAAF5FDAEB9}"/>
              </a:ext>
            </a:extLst>
          </p:cNvPr>
          <p:cNvSpPr/>
          <p:nvPr/>
        </p:nvSpPr>
        <p:spPr>
          <a:xfrm>
            <a:off x="21561134" y="1144084"/>
            <a:ext cx="159502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 &lt;- salario * 0.8</a:t>
            </a:r>
          </a:p>
        </p:txBody>
      </p:sp>
      <p:cxnSp>
        <p:nvCxnSpPr>
          <p:cNvPr id="243" name="Conector de Seta Reta 242">
            <a:extLst>
              <a:ext uri="{FF2B5EF4-FFF2-40B4-BE49-F238E27FC236}">
                <a16:creationId xmlns:a16="http://schemas.microsoft.com/office/drawing/2014/main" id="{C4BAAA40-FA52-BEE5-B289-8A6AF289B175}"/>
              </a:ext>
            </a:extLst>
          </p:cNvPr>
          <p:cNvCxnSpPr>
            <a:cxnSpLocks/>
            <a:stCxn id="236" idx="2"/>
            <a:endCxn id="240" idx="0"/>
          </p:cNvCxnSpPr>
          <p:nvPr/>
        </p:nvCxnSpPr>
        <p:spPr>
          <a:xfrm flipH="1">
            <a:off x="24127819" y="1747063"/>
            <a:ext cx="1" cy="196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de Seta Reta 243">
            <a:extLst>
              <a:ext uri="{FF2B5EF4-FFF2-40B4-BE49-F238E27FC236}">
                <a16:creationId xmlns:a16="http://schemas.microsoft.com/office/drawing/2014/main" id="{C6046189-3FCA-CC8B-9A3C-4FD8369A0CD6}"/>
              </a:ext>
            </a:extLst>
          </p:cNvPr>
          <p:cNvCxnSpPr>
            <a:cxnSpLocks/>
            <a:stCxn id="240" idx="2"/>
            <a:endCxn id="238" idx="0"/>
          </p:cNvCxnSpPr>
          <p:nvPr/>
        </p:nvCxnSpPr>
        <p:spPr>
          <a:xfrm>
            <a:off x="24127819" y="3047170"/>
            <a:ext cx="0" cy="21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de Seta Reta 244">
            <a:extLst>
              <a:ext uri="{FF2B5EF4-FFF2-40B4-BE49-F238E27FC236}">
                <a16:creationId xmlns:a16="http://schemas.microsoft.com/office/drawing/2014/main" id="{F59A8837-A487-21BA-52B8-F4CB01D1B57C}"/>
              </a:ext>
            </a:extLst>
          </p:cNvPr>
          <p:cNvCxnSpPr>
            <a:cxnSpLocks/>
            <a:stCxn id="238" idx="2"/>
            <a:endCxn id="241" idx="0"/>
          </p:cNvCxnSpPr>
          <p:nvPr/>
        </p:nvCxnSpPr>
        <p:spPr>
          <a:xfrm flipH="1">
            <a:off x="24127818" y="4365844"/>
            <a:ext cx="1" cy="223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Elipse 245">
            <a:extLst>
              <a:ext uri="{FF2B5EF4-FFF2-40B4-BE49-F238E27FC236}">
                <a16:creationId xmlns:a16="http://schemas.microsoft.com/office/drawing/2014/main" id="{549C1AE6-199B-61BC-3E42-9AD36F96E6A2}"/>
              </a:ext>
            </a:extLst>
          </p:cNvPr>
          <p:cNvSpPr/>
          <p:nvPr/>
        </p:nvSpPr>
        <p:spPr>
          <a:xfrm>
            <a:off x="20066547" y="2101394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inss</a:t>
            </a:r>
          </a:p>
        </p:txBody>
      </p:sp>
      <p:cxnSp>
        <p:nvCxnSpPr>
          <p:cNvPr id="247" name="Conector: Angulado 246">
            <a:extLst>
              <a:ext uri="{FF2B5EF4-FFF2-40B4-BE49-F238E27FC236}">
                <a16:creationId xmlns:a16="http://schemas.microsoft.com/office/drawing/2014/main" id="{1184E9C0-B306-F67E-CDC6-F698B4968B09}"/>
              </a:ext>
            </a:extLst>
          </p:cNvPr>
          <p:cNvCxnSpPr>
            <a:stCxn id="209" idx="3"/>
            <a:endCxn id="236" idx="0"/>
          </p:cNvCxnSpPr>
          <p:nvPr/>
        </p:nvCxnSpPr>
        <p:spPr>
          <a:xfrm>
            <a:off x="14560829" y="519122"/>
            <a:ext cx="9566991" cy="429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8" name="Conector: Angulado 247">
            <a:extLst>
              <a:ext uri="{FF2B5EF4-FFF2-40B4-BE49-F238E27FC236}">
                <a16:creationId xmlns:a16="http://schemas.microsoft.com/office/drawing/2014/main" id="{65F9F640-127C-460E-DFEF-E3321055E3F6}"/>
              </a:ext>
            </a:extLst>
          </p:cNvPr>
          <p:cNvCxnSpPr>
            <a:stCxn id="242" idx="1"/>
            <a:endCxn id="246" idx="0"/>
          </p:cNvCxnSpPr>
          <p:nvPr/>
        </p:nvCxnSpPr>
        <p:spPr>
          <a:xfrm rot="10800000" flipV="1">
            <a:off x="20469366" y="1344198"/>
            <a:ext cx="1091768" cy="7571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Conector: Angulado 248">
            <a:extLst>
              <a:ext uri="{FF2B5EF4-FFF2-40B4-BE49-F238E27FC236}">
                <a16:creationId xmlns:a16="http://schemas.microsoft.com/office/drawing/2014/main" id="{CA85FC32-A377-384F-3F2E-24AD90C77921}"/>
              </a:ext>
            </a:extLst>
          </p:cNvPr>
          <p:cNvCxnSpPr>
            <a:stCxn id="237" idx="1"/>
            <a:endCxn id="246" idx="0"/>
          </p:cNvCxnSpPr>
          <p:nvPr/>
        </p:nvCxnSpPr>
        <p:spPr>
          <a:xfrm rot="10800000">
            <a:off x="20469367" y="2101395"/>
            <a:ext cx="1071919" cy="394029"/>
          </a:xfrm>
          <a:prstGeom prst="bentConnector4">
            <a:avLst>
              <a:gd name="adj1" fmla="val 31210"/>
              <a:gd name="adj2" fmla="val 158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0" name="Conector: Angulado 249">
            <a:extLst>
              <a:ext uri="{FF2B5EF4-FFF2-40B4-BE49-F238E27FC236}">
                <a16:creationId xmlns:a16="http://schemas.microsoft.com/office/drawing/2014/main" id="{3FAF4F53-9BB8-2D33-F7A2-1CB3996FC8D0}"/>
              </a:ext>
            </a:extLst>
          </p:cNvPr>
          <p:cNvCxnSpPr>
            <a:stCxn id="239" idx="1"/>
            <a:endCxn id="246" idx="0"/>
          </p:cNvCxnSpPr>
          <p:nvPr/>
        </p:nvCxnSpPr>
        <p:spPr>
          <a:xfrm rot="10800000">
            <a:off x="20469367" y="2101394"/>
            <a:ext cx="1091767" cy="1716534"/>
          </a:xfrm>
          <a:prstGeom prst="bentConnector4">
            <a:avLst>
              <a:gd name="adj1" fmla="val 31552"/>
              <a:gd name="adj2" fmla="val 1133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1" name="Conector: Angulado 250">
            <a:extLst>
              <a:ext uri="{FF2B5EF4-FFF2-40B4-BE49-F238E27FC236}">
                <a16:creationId xmlns:a16="http://schemas.microsoft.com/office/drawing/2014/main" id="{E15A65B1-46F9-6301-2DAD-0B43183171FF}"/>
              </a:ext>
            </a:extLst>
          </p:cNvPr>
          <p:cNvCxnSpPr>
            <a:cxnSpLocks/>
            <a:stCxn id="241" idx="1"/>
            <a:endCxn id="246" idx="0"/>
          </p:cNvCxnSpPr>
          <p:nvPr/>
        </p:nvCxnSpPr>
        <p:spPr>
          <a:xfrm rot="10800000">
            <a:off x="20469367" y="2101394"/>
            <a:ext cx="2860939" cy="2688034"/>
          </a:xfrm>
          <a:prstGeom prst="bentConnector4">
            <a:avLst>
              <a:gd name="adj1" fmla="val 74034"/>
              <a:gd name="adj2" fmla="val 10850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de Seta Reta 251">
            <a:extLst>
              <a:ext uri="{FF2B5EF4-FFF2-40B4-BE49-F238E27FC236}">
                <a16:creationId xmlns:a16="http://schemas.microsoft.com/office/drawing/2014/main" id="{B7218C64-7612-A8A9-BFCD-D8147E21F339}"/>
              </a:ext>
            </a:extLst>
          </p:cNvPr>
          <p:cNvCxnSpPr>
            <a:stCxn id="236" idx="1"/>
            <a:endCxn id="242" idx="3"/>
          </p:cNvCxnSpPr>
          <p:nvPr/>
        </p:nvCxnSpPr>
        <p:spPr>
          <a:xfrm flipH="1" flipV="1">
            <a:off x="23156159" y="1344199"/>
            <a:ext cx="356157" cy="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3" name="Conector de Seta Reta 252">
            <a:extLst>
              <a:ext uri="{FF2B5EF4-FFF2-40B4-BE49-F238E27FC236}">
                <a16:creationId xmlns:a16="http://schemas.microsoft.com/office/drawing/2014/main" id="{2B5F4DD7-8CA1-A333-7030-5EC484E60EB6}"/>
              </a:ext>
            </a:extLst>
          </p:cNvPr>
          <p:cNvCxnSpPr>
            <a:cxnSpLocks/>
            <a:stCxn id="240" idx="1"/>
            <a:endCxn id="237" idx="3"/>
          </p:cNvCxnSpPr>
          <p:nvPr/>
        </p:nvCxnSpPr>
        <p:spPr>
          <a:xfrm flipH="1">
            <a:off x="23136310" y="2495422"/>
            <a:ext cx="2143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4" name="Conector de Seta Reta 253">
            <a:extLst>
              <a:ext uri="{FF2B5EF4-FFF2-40B4-BE49-F238E27FC236}">
                <a16:creationId xmlns:a16="http://schemas.microsoft.com/office/drawing/2014/main" id="{68A76B49-F496-DA65-5443-B8E4EF53B9BC}"/>
              </a:ext>
            </a:extLst>
          </p:cNvPr>
          <p:cNvCxnSpPr>
            <a:stCxn id="238" idx="1"/>
            <a:endCxn id="239" idx="3"/>
          </p:cNvCxnSpPr>
          <p:nvPr/>
        </p:nvCxnSpPr>
        <p:spPr>
          <a:xfrm flipH="1">
            <a:off x="23156158" y="3814096"/>
            <a:ext cx="194473" cy="3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5" name="Retângulo 254">
            <a:extLst>
              <a:ext uri="{FF2B5EF4-FFF2-40B4-BE49-F238E27FC236}">
                <a16:creationId xmlns:a16="http://schemas.microsoft.com/office/drawing/2014/main" id="{D8EE9E48-A7E9-E00F-35B4-5023F8A5ECC9}"/>
              </a:ext>
            </a:extLst>
          </p:cNvPr>
          <p:cNvSpPr/>
          <p:nvPr/>
        </p:nvSpPr>
        <p:spPr>
          <a:xfrm>
            <a:off x="18334578" y="3033603"/>
            <a:ext cx="2480081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salario_liquido &lt;- salario - inss - ir</a:t>
            </a:r>
          </a:p>
        </p:txBody>
      </p:sp>
      <p:cxnSp>
        <p:nvCxnSpPr>
          <p:cNvPr id="256" name="Conector: Angulado 255">
            <a:extLst>
              <a:ext uri="{FF2B5EF4-FFF2-40B4-BE49-F238E27FC236}">
                <a16:creationId xmlns:a16="http://schemas.microsoft.com/office/drawing/2014/main" id="{4FDE7B33-673A-11E3-FE53-FFE581233994}"/>
              </a:ext>
            </a:extLst>
          </p:cNvPr>
          <p:cNvCxnSpPr>
            <a:cxnSpLocks/>
            <a:stCxn id="246" idx="2"/>
            <a:endCxn id="255" idx="0"/>
          </p:cNvCxnSpPr>
          <p:nvPr/>
        </p:nvCxnSpPr>
        <p:spPr>
          <a:xfrm rot="10800000" flipV="1">
            <a:off x="19574619" y="2495423"/>
            <a:ext cx="491928" cy="5381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Conector: Angulado 256">
            <a:extLst>
              <a:ext uri="{FF2B5EF4-FFF2-40B4-BE49-F238E27FC236}">
                <a16:creationId xmlns:a16="http://schemas.microsoft.com/office/drawing/2014/main" id="{D13ACDD8-4249-A319-BBF4-1187539A68B7}"/>
              </a:ext>
            </a:extLst>
          </p:cNvPr>
          <p:cNvCxnSpPr>
            <a:cxnSpLocks/>
            <a:stCxn id="225" idx="6"/>
            <a:endCxn id="255" idx="0"/>
          </p:cNvCxnSpPr>
          <p:nvPr/>
        </p:nvCxnSpPr>
        <p:spPr>
          <a:xfrm>
            <a:off x="19107163" y="2495423"/>
            <a:ext cx="467456" cy="5381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AAB47D76-C716-0415-5627-03D62259DA8E}"/>
              </a:ext>
            </a:extLst>
          </p:cNvPr>
          <p:cNvCxnSpPr>
            <a:cxnSpLocks/>
            <a:stCxn id="255" idx="2"/>
            <a:endCxn id="259" idx="0"/>
          </p:cNvCxnSpPr>
          <p:nvPr/>
        </p:nvCxnSpPr>
        <p:spPr>
          <a:xfrm flipH="1">
            <a:off x="19574618" y="3433833"/>
            <a:ext cx="1" cy="368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Fluxograma: Exibir 258">
            <a:extLst>
              <a:ext uri="{FF2B5EF4-FFF2-40B4-BE49-F238E27FC236}">
                <a16:creationId xmlns:a16="http://schemas.microsoft.com/office/drawing/2014/main" id="{B08FF0CA-9217-E90C-5E8A-6E9605798664}"/>
              </a:ext>
            </a:extLst>
          </p:cNvPr>
          <p:cNvSpPr/>
          <p:nvPr/>
        </p:nvSpPr>
        <p:spPr>
          <a:xfrm>
            <a:off x="18646135" y="3802004"/>
            <a:ext cx="1856966" cy="767787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salario,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Inss,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Ir,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salario_liquido</a:t>
            </a:r>
          </a:p>
        </p:txBody>
      </p:sp>
      <p:sp>
        <p:nvSpPr>
          <p:cNvPr id="260" name="Fluxograma: Terminação 259">
            <a:extLst>
              <a:ext uri="{FF2B5EF4-FFF2-40B4-BE49-F238E27FC236}">
                <a16:creationId xmlns:a16="http://schemas.microsoft.com/office/drawing/2014/main" id="{ABCFABC8-82FD-4B6C-7D05-E19E30981E31}"/>
              </a:ext>
            </a:extLst>
          </p:cNvPr>
          <p:cNvSpPr/>
          <p:nvPr/>
        </p:nvSpPr>
        <p:spPr>
          <a:xfrm>
            <a:off x="19286107" y="4730612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261" name="Conector de Seta Reta 260">
            <a:extLst>
              <a:ext uri="{FF2B5EF4-FFF2-40B4-BE49-F238E27FC236}">
                <a16:creationId xmlns:a16="http://schemas.microsoft.com/office/drawing/2014/main" id="{6F9BAC51-71CD-F77A-94DF-68480252B3A5}"/>
              </a:ext>
            </a:extLst>
          </p:cNvPr>
          <p:cNvCxnSpPr>
            <a:stCxn id="259" idx="2"/>
            <a:endCxn id="260" idx="0"/>
          </p:cNvCxnSpPr>
          <p:nvPr/>
        </p:nvCxnSpPr>
        <p:spPr>
          <a:xfrm>
            <a:off x="19574618" y="4569791"/>
            <a:ext cx="1264" cy="160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0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terceiro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qual é o maior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qual é o menor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qual é o intermediário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resultados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546DFB1E-7D33-65A1-96F2-61EB4C74CD1F}"/>
              </a:ext>
            </a:extLst>
          </p:cNvPr>
          <p:cNvSpPr/>
          <p:nvPr/>
        </p:nvSpPr>
        <p:spPr>
          <a:xfrm>
            <a:off x="14683329" y="-527515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00336299-02EB-2EF5-89A2-7723A1D017AC}"/>
              </a:ext>
            </a:extLst>
          </p:cNvPr>
          <p:cNvSpPr/>
          <p:nvPr/>
        </p:nvSpPr>
        <p:spPr>
          <a:xfrm>
            <a:off x="13821053" y="-528047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41" name="Fluxograma: Entrada Manual 40">
            <a:extLst>
              <a:ext uri="{FF2B5EF4-FFF2-40B4-BE49-F238E27FC236}">
                <a16:creationId xmlns:a16="http://schemas.microsoft.com/office/drawing/2014/main" id="{8A65C2DF-90C6-0488-CF2D-CE34DEA29DD1}"/>
              </a:ext>
            </a:extLst>
          </p:cNvPr>
          <p:cNvSpPr/>
          <p:nvPr/>
        </p:nvSpPr>
        <p:spPr>
          <a:xfrm>
            <a:off x="15545603" y="-527515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47" name="Fluxograma: Decisão 46">
            <a:extLst>
              <a:ext uri="{FF2B5EF4-FFF2-40B4-BE49-F238E27FC236}">
                <a16:creationId xmlns:a16="http://schemas.microsoft.com/office/drawing/2014/main" id="{E0C3AA75-7D21-01A1-74EF-6DCBADCFA7DD}"/>
              </a:ext>
            </a:extLst>
          </p:cNvPr>
          <p:cNvSpPr/>
          <p:nvPr/>
        </p:nvSpPr>
        <p:spPr>
          <a:xfrm>
            <a:off x="13912286" y="879516"/>
            <a:ext cx="1150622" cy="5520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&gt; maior</a:t>
            </a:r>
          </a:p>
        </p:txBody>
      </p:sp>
      <p:sp>
        <p:nvSpPr>
          <p:cNvPr id="48" name="Fluxograma: Entrada Manual 47">
            <a:extLst>
              <a:ext uri="{FF2B5EF4-FFF2-40B4-BE49-F238E27FC236}">
                <a16:creationId xmlns:a16="http://schemas.microsoft.com/office/drawing/2014/main" id="{42A64476-F31F-74EB-159B-742DA3548A71}"/>
              </a:ext>
            </a:extLst>
          </p:cNvPr>
          <p:cNvSpPr/>
          <p:nvPr/>
        </p:nvSpPr>
        <p:spPr>
          <a:xfrm>
            <a:off x="16407877" y="-523548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n3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067C31E-1E83-0971-B36D-08E5B2EE0B98}"/>
              </a:ext>
            </a:extLst>
          </p:cNvPr>
          <p:cNvSpPr/>
          <p:nvPr/>
        </p:nvSpPr>
        <p:spPr>
          <a:xfrm>
            <a:off x="13821053" y="294801"/>
            <a:ext cx="133308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maior &lt;- n1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602C746-47A2-5D23-B2E8-46701C71F069}"/>
              </a:ext>
            </a:extLst>
          </p:cNvPr>
          <p:cNvSpPr/>
          <p:nvPr/>
        </p:nvSpPr>
        <p:spPr>
          <a:xfrm>
            <a:off x="15240885" y="948345"/>
            <a:ext cx="115062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maior &lt;- n2</a:t>
            </a:r>
          </a:p>
        </p:txBody>
      </p:sp>
      <p:sp>
        <p:nvSpPr>
          <p:cNvPr id="51" name="Fluxograma: Decisão 50">
            <a:extLst>
              <a:ext uri="{FF2B5EF4-FFF2-40B4-BE49-F238E27FC236}">
                <a16:creationId xmlns:a16="http://schemas.microsoft.com/office/drawing/2014/main" id="{CE4B9E9E-3FB5-D13F-F2A3-29890FFC6E1F}"/>
              </a:ext>
            </a:extLst>
          </p:cNvPr>
          <p:cNvSpPr/>
          <p:nvPr/>
        </p:nvSpPr>
        <p:spPr>
          <a:xfrm>
            <a:off x="13868418" y="1644758"/>
            <a:ext cx="1231007" cy="5520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n3 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&gt; maior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A60DAEB-ED9F-90B5-61B6-CCB6ADF47685}"/>
              </a:ext>
            </a:extLst>
          </p:cNvPr>
          <p:cNvSpPr/>
          <p:nvPr/>
        </p:nvSpPr>
        <p:spPr>
          <a:xfrm>
            <a:off x="15235618" y="1720688"/>
            <a:ext cx="115062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maior &lt;- n3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9CBA18-2674-FEB1-66D7-A6557D716BEB}"/>
              </a:ext>
            </a:extLst>
          </p:cNvPr>
          <p:cNvSpPr/>
          <p:nvPr/>
        </p:nvSpPr>
        <p:spPr>
          <a:xfrm>
            <a:off x="16697651" y="86137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maior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16B8F3F-0716-B948-8C5F-B0F5374CCD1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14400603" y="-289915"/>
            <a:ext cx="28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C47AAAA7-2BA1-46AF-9659-E9062AD21F2A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15262877" y="-289915"/>
            <a:ext cx="282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77ADFF09-F419-BED8-6FD2-86F9DAB96338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6125151" y="-289915"/>
            <a:ext cx="282726" cy="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D30625E-BA82-0E74-8FAE-E925051FCEFC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15421050" y="-981801"/>
            <a:ext cx="343149" cy="22100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B9DE5FFE-56F7-0D20-2CC1-C8DEDCF1DDD6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14487596" y="695031"/>
            <a:ext cx="1" cy="184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69FBE710-3255-C055-B69D-EBA70D773F66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15062908" y="1148460"/>
            <a:ext cx="177977" cy="7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6066875A-3FEB-E119-C712-8E4FE5BC1086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flipV="1">
            <a:off x="15099425" y="1920803"/>
            <a:ext cx="1361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E540B50A-0755-559F-2FD2-E592D3788633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flipH="1">
            <a:off x="14483922" y="1431607"/>
            <a:ext cx="3675" cy="213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FF1A9745-67C4-A195-77A2-ACB479B43E7D}"/>
              </a:ext>
            </a:extLst>
          </p:cNvPr>
          <p:cNvCxnSpPr>
            <a:cxnSpLocks/>
            <a:stCxn id="49" idx="3"/>
            <a:endCxn id="55" idx="2"/>
          </p:cNvCxnSpPr>
          <p:nvPr/>
        </p:nvCxnSpPr>
        <p:spPr>
          <a:xfrm flipV="1">
            <a:off x="15154138" y="480166"/>
            <a:ext cx="1543513" cy="14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C9E2B472-1BBA-7D45-5333-0622BB35400E}"/>
              </a:ext>
            </a:extLst>
          </p:cNvPr>
          <p:cNvCxnSpPr>
            <a:cxnSpLocks/>
            <a:stCxn id="50" idx="3"/>
            <a:endCxn id="55" idx="2"/>
          </p:cNvCxnSpPr>
          <p:nvPr/>
        </p:nvCxnSpPr>
        <p:spPr>
          <a:xfrm flipV="1">
            <a:off x="16391507" y="480166"/>
            <a:ext cx="306144" cy="6682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32FED1B7-7E56-7DB6-2F5F-45C03E7E1812}"/>
              </a:ext>
            </a:extLst>
          </p:cNvPr>
          <p:cNvCxnSpPr>
            <a:cxnSpLocks/>
            <a:stCxn id="54" idx="3"/>
            <a:endCxn id="55" idx="2"/>
          </p:cNvCxnSpPr>
          <p:nvPr/>
        </p:nvCxnSpPr>
        <p:spPr>
          <a:xfrm flipV="1">
            <a:off x="16386240" y="480166"/>
            <a:ext cx="311411" cy="14406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Fluxograma: Decisão 94">
            <a:extLst>
              <a:ext uri="{FF2B5EF4-FFF2-40B4-BE49-F238E27FC236}">
                <a16:creationId xmlns:a16="http://schemas.microsoft.com/office/drawing/2014/main" id="{26A19825-FC72-DBBF-0AF1-024B56E19488}"/>
              </a:ext>
            </a:extLst>
          </p:cNvPr>
          <p:cNvSpPr/>
          <p:nvPr/>
        </p:nvSpPr>
        <p:spPr>
          <a:xfrm>
            <a:off x="13857573" y="3108246"/>
            <a:ext cx="1150622" cy="5651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&lt; menor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69902AE7-DABF-36EA-9BBE-6644C0BFBFA0}"/>
              </a:ext>
            </a:extLst>
          </p:cNvPr>
          <p:cNvSpPr/>
          <p:nvPr/>
        </p:nvSpPr>
        <p:spPr>
          <a:xfrm>
            <a:off x="13766340" y="2523531"/>
            <a:ext cx="133308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menor &lt;- n1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306BF349-810A-BC5E-2476-9D2C7E1FB25E}"/>
              </a:ext>
            </a:extLst>
          </p:cNvPr>
          <p:cNvSpPr/>
          <p:nvPr/>
        </p:nvSpPr>
        <p:spPr>
          <a:xfrm>
            <a:off x="15186172" y="3177075"/>
            <a:ext cx="115062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menor &lt;- n2</a:t>
            </a:r>
          </a:p>
        </p:txBody>
      </p:sp>
      <p:sp>
        <p:nvSpPr>
          <p:cNvPr id="98" name="Fluxograma: Decisão 97">
            <a:extLst>
              <a:ext uri="{FF2B5EF4-FFF2-40B4-BE49-F238E27FC236}">
                <a16:creationId xmlns:a16="http://schemas.microsoft.com/office/drawing/2014/main" id="{1A987AC2-4AC3-A5DA-8F0A-37E6DD8B87B8}"/>
              </a:ext>
            </a:extLst>
          </p:cNvPr>
          <p:cNvSpPr/>
          <p:nvPr/>
        </p:nvSpPr>
        <p:spPr>
          <a:xfrm>
            <a:off x="13813705" y="3873488"/>
            <a:ext cx="1231007" cy="5520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n3 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&lt; menor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24547183-C1C7-998E-A998-6479EBE97ACB}"/>
              </a:ext>
            </a:extLst>
          </p:cNvPr>
          <p:cNvSpPr/>
          <p:nvPr/>
        </p:nvSpPr>
        <p:spPr>
          <a:xfrm>
            <a:off x="15180905" y="3949418"/>
            <a:ext cx="115062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menor &lt;- n3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57CAE358-1519-A532-2D57-7618691F57F4}"/>
              </a:ext>
            </a:extLst>
          </p:cNvPr>
          <p:cNvSpPr/>
          <p:nvPr/>
        </p:nvSpPr>
        <p:spPr>
          <a:xfrm>
            <a:off x="16697651" y="2320189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menor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D6A3677B-2384-6DE6-ABD4-2B33605B3255}"/>
              </a:ext>
            </a:extLst>
          </p:cNvPr>
          <p:cNvCxnSpPr>
            <a:cxnSpLocks/>
            <a:stCxn id="96" idx="2"/>
            <a:endCxn id="95" idx="0"/>
          </p:cNvCxnSpPr>
          <p:nvPr/>
        </p:nvCxnSpPr>
        <p:spPr>
          <a:xfrm>
            <a:off x="14432883" y="2923761"/>
            <a:ext cx="1" cy="184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F8BE5D5-DB96-1394-CF78-46FB0DBD39EF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15008195" y="3377190"/>
            <a:ext cx="177977" cy="13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4E204DE1-9313-F016-FE21-69B3C02424A7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 flipV="1">
            <a:off x="15044712" y="4149533"/>
            <a:ext cx="1361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31C60F9F-29C3-CD67-D734-07DAC66286BD}"/>
              </a:ext>
            </a:extLst>
          </p:cNvPr>
          <p:cNvCxnSpPr>
            <a:cxnSpLocks/>
            <a:stCxn id="95" idx="2"/>
            <a:endCxn id="98" idx="0"/>
          </p:cNvCxnSpPr>
          <p:nvPr/>
        </p:nvCxnSpPr>
        <p:spPr>
          <a:xfrm flipH="1">
            <a:off x="14429209" y="3673374"/>
            <a:ext cx="3675" cy="200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4E305106-B111-9BFD-A7A3-4ABCA05628F1}"/>
              </a:ext>
            </a:extLst>
          </p:cNvPr>
          <p:cNvCxnSpPr>
            <a:cxnSpLocks/>
            <a:stCxn id="96" idx="3"/>
            <a:endCxn id="100" idx="2"/>
          </p:cNvCxnSpPr>
          <p:nvPr/>
        </p:nvCxnSpPr>
        <p:spPr>
          <a:xfrm flipV="1">
            <a:off x="15099425" y="2714218"/>
            <a:ext cx="1598226" cy="9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2B1AB6DB-EAEE-29CA-DFDD-F391B8700658}"/>
              </a:ext>
            </a:extLst>
          </p:cNvPr>
          <p:cNvCxnSpPr>
            <a:cxnSpLocks/>
            <a:stCxn id="97" idx="3"/>
            <a:endCxn id="100" idx="2"/>
          </p:cNvCxnSpPr>
          <p:nvPr/>
        </p:nvCxnSpPr>
        <p:spPr>
          <a:xfrm flipV="1">
            <a:off x="16336794" y="2714218"/>
            <a:ext cx="360857" cy="6629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940B5D6B-C7E0-70DB-7FF5-6B4A57B4207C}"/>
              </a:ext>
            </a:extLst>
          </p:cNvPr>
          <p:cNvCxnSpPr>
            <a:cxnSpLocks/>
            <a:stCxn id="99" idx="3"/>
            <a:endCxn id="100" idx="2"/>
          </p:cNvCxnSpPr>
          <p:nvPr/>
        </p:nvCxnSpPr>
        <p:spPr>
          <a:xfrm flipV="1">
            <a:off x="16331527" y="2714218"/>
            <a:ext cx="366124" cy="14353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58DB5B29-97E3-ED8A-5849-4AE6C58FEF52}"/>
              </a:ext>
            </a:extLst>
          </p:cNvPr>
          <p:cNvCxnSpPr>
            <a:cxnSpLocks/>
            <a:stCxn id="48" idx="2"/>
            <a:endCxn id="96" idx="1"/>
          </p:cNvCxnSpPr>
          <p:nvPr/>
        </p:nvCxnSpPr>
        <p:spPr>
          <a:xfrm rot="5400000">
            <a:off x="13845999" y="-128006"/>
            <a:ext cx="2771994" cy="2931311"/>
          </a:xfrm>
          <a:prstGeom prst="bentConnector4">
            <a:avLst>
              <a:gd name="adj1" fmla="val 6072"/>
              <a:gd name="adj2" fmla="val 10779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D1D0D445-224E-847F-ECB5-D3F0657A4DF2}"/>
              </a:ext>
            </a:extLst>
          </p:cNvPr>
          <p:cNvSpPr/>
          <p:nvPr/>
        </p:nvSpPr>
        <p:spPr>
          <a:xfrm>
            <a:off x="13766340" y="4724750"/>
            <a:ext cx="133308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meio &lt;- n1</a:t>
            </a:r>
          </a:p>
        </p:txBody>
      </p:sp>
      <p:sp>
        <p:nvSpPr>
          <p:cNvPr id="129" name="Fluxograma: Decisão 128">
            <a:extLst>
              <a:ext uri="{FF2B5EF4-FFF2-40B4-BE49-F238E27FC236}">
                <a16:creationId xmlns:a16="http://schemas.microsoft.com/office/drawing/2014/main" id="{7DD7AFA3-D74E-7D50-9F80-1D1C14CBB9D1}"/>
              </a:ext>
            </a:extLst>
          </p:cNvPr>
          <p:cNvSpPr/>
          <p:nvPr/>
        </p:nvSpPr>
        <p:spPr>
          <a:xfrm>
            <a:off x="13766340" y="5347537"/>
            <a:ext cx="1333085" cy="1042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 != menor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n2 != maior</a:t>
            </a:r>
          </a:p>
        </p:txBody>
      </p: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F823C43C-6354-EEB0-FD16-BB54FB99CF7F}"/>
              </a:ext>
            </a:extLst>
          </p:cNvPr>
          <p:cNvCxnSpPr>
            <a:cxnSpLocks/>
            <a:stCxn id="126" idx="2"/>
            <a:endCxn id="129" idx="0"/>
          </p:cNvCxnSpPr>
          <p:nvPr/>
        </p:nvCxnSpPr>
        <p:spPr>
          <a:xfrm>
            <a:off x="14432883" y="5124980"/>
            <a:ext cx="0" cy="22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Fluxograma: Decisão 144">
            <a:extLst>
              <a:ext uri="{FF2B5EF4-FFF2-40B4-BE49-F238E27FC236}">
                <a16:creationId xmlns:a16="http://schemas.microsoft.com/office/drawing/2014/main" id="{E722795B-1889-13A8-1E8B-B9D28F79A357}"/>
              </a:ext>
            </a:extLst>
          </p:cNvPr>
          <p:cNvSpPr/>
          <p:nvPr/>
        </p:nvSpPr>
        <p:spPr>
          <a:xfrm>
            <a:off x="13766339" y="6535514"/>
            <a:ext cx="1333085" cy="1042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 != menor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n2 != maior</a:t>
            </a:r>
          </a:p>
        </p:txBody>
      </p: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9F004431-239D-2EE2-4A36-22BA9E58C1E7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flipH="1">
            <a:off x="14432882" y="6390407"/>
            <a:ext cx="1" cy="145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Fluxograma: Exibir 184">
            <a:extLst>
              <a:ext uri="{FF2B5EF4-FFF2-40B4-BE49-F238E27FC236}">
                <a16:creationId xmlns:a16="http://schemas.microsoft.com/office/drawing/2014/main" id="{3FB5E298-EBC2-307D-67E5-A72224ED1932}"/>
              </a:ext>
            </a:extLst>
          </p:cNvPr>
          <p:cNvSpPr/>
          <p:nvPr/>
        </p:nvSpPr>
        <p:spPr>
          <a:xfrm>
            <a:off x="18308427" y="2435818"/>
            <a:ext cx="1856966" cy="57573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maior,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meio,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menor</a:t>
            </a:r>
          </a:p>
        </p:txBody>
      </p:sp>
      <p:sp>
        <p:nvSpPr>
          <p:cNvPr id="209" name="Retângulo 208">
            <a:extLst>
              <a:ext uri="{FF2B5EF4-FFF2-40B4-BE49-F238E27FC236}">
                <a16:creationId xmlns:a16="http://schemas.microsoft.com/office/drawing/2014/main" id="{8C21F399-DC51-0A07-6B8B-401D61E3D97B}"/>
              </a:ext>
            </a:extLst>
          </p:cNvPr>
          <p:cNvSpPr/>
          <p:nvPr/>
        </p:nvSpPr>
        <p:spPr>
          <a:xfrm>
            <a:off x="15271844" y="5668857"/>
            <a:ext cx="133308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meio &lt;- n1</a:t>
            </a:r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A517F04F-6BA8-7071-E178-2BFB6E06937C}"/>
              </a:ext>
            </a:extLst>
          </p:cNvPr>
          <p:cNvSpPr/>
          <p:nvPr/>
        </p:nvSpPr>
        <p:spPr>
          <a:xfrm>
            <a:off x="15271844" y="6856834"/>
            <a:ext cx="133308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meio &lt;- n1</a:t>
            </a:r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DCA82992-D553-4C43-0402-D18DE16BCB39}"/>
              </a:ext>
            </a:extLst>
          </p:cNvPr>
          <p:cNvSpPr/>
          <p:nvPr/>
        </p:nvSpPr>
        <p:spPr>
          <a:xfrm>
            <a:off x="16697651" y="6100237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meio</a:t>
            </a:r>
          </a:p>
        </p:txBody>
      </p:sp>
      <p:cxnSp>
        <p:nvCxnSpPr>
          <p:cNvPr id="263" name="Conector: Angulado 262">
            <a:extLst>
              <a:ext uri="{FF2B5EF4-FFF2-40B4-BE49-F238E27FC236}">
                <a16:creationId xmlns:a16="http://schemas.microsoft.com/office/drawing/2014/main" id="{1CA01B46-1DE1-5E2E-D109-A450DB58288C}"/>
              </a:ext>
            </a:extLst>
          </p:cNvPr>
          <p:cNvCxnSpPr>
            <a:cxnSpLocks/>
            <a:stCxn id="209" idx="2"/>
            <a:endCxn id="212" idx="2"/>
          </p:cNvCxnSpPr>
          <p:nvPr/>
        </p:nvCxnSpPr>
        <p:spPr>
          <a:xfrm rot="16200000" flipH="1">
            <a:off x="16105430" y="5902044"/>
            <a:ext cx="425179" cy="7592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ector: Angulado 264">
            <a:extLst>
              <a:ext uri="{FF2B5EF4-FFF2-40B4-BE49-F238E27FC236}">
                <a16:creationId xmlns:a16="http://schemas.microsoft.com/office/drawing/2014/main" id="{06313B7D-456B-826B-C248-C0C6FB6C2B61}"/>
              </a:ext>
            </a:extLst>
          </p:cNvPr>
          <p:cNvCxnSpPr>
            <a:cxnSpLocks/>
            <a:stCxn id="210" idx="0"/>
            <a:endCxn id="212" idx="2"/>
          </p:cNvCxnSpPr>
          <p:nvPr/>
        </p:nvCxnSpPr>
        <p:spPr>
          <a:xfrm rot="5400000" flipH="1" flipV="1">
            <a:off x="16136735" y="6295918"/>
            <a:ext cx="362568" cy="7592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de Seta Reta 271">
            <a:extLst>
              <a:ext uri="{FF2B5EF4-FFF2-40B4-BE49-F238E27FC236}">
                <a16:creationId xmlns:a16="http://schemas.microsoft.com/office/drawing/2014/main" id="{620F3E47-0BDF-2A26-0E48-311AAD037A92}"/>
              </a:ext>
            </a:extLst>
          </p:cNvPr>
          <p:cNvCxnSpPr>
            <a:cxnSpLocks/>
            <a:stCxn id="129" idx="3"/>
            <a:endCxn id="209" idx="1"/>
          </p:cNvCxnSpPr>
          <p:nvPr/>
        </p:nvCxnSpPr>
        <p:spPr>
          <a:xfrm>
            <a:off x="15099425" y="5868972"/>
            <a:ext cx="172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6" name="Conector de Seta Reta 275">
            <a:extLst>
              <a:ext uri="{FF2B5EF4-FFF2-40B4-BE49-F238E27FC236}">
                <a16:creationId xmlns:a16="http://schemas.microsoft.com/office/drawing/2014/main" id="{6DFFE613-7ABC-42BE-61D7-40EEF21FA147}"/>
              </a:ext>
            </a:extLst>
          </p:cNvPr>
          <p:cNvCxnSpPr>
            <a:cxnSpLocks/>
            <a:stCxn id="145" idx="3"/>
            <a:endCxn id="210" idx="1"/>
          </p:cNvCxnSpPr>
          <p:nvPr/>
        </p:nvCxnSpPr>
        <p:spPr>
          <a:xfrm>
            <a:off x="15099424" y="7056949"/>
            <a:ext cx="172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6" name="Conector: Angulado 415">
            <a:extLst>
              <a:ext uri="{FF2B5EF4-FFF2-40B4-BE49-F238E27FC236}">
                <a16:creationId xmlns:a16="http://schemas.microsoft.com/office/drawing/2014/main" id="{5D7C0E8C-92FD-A9EA-C29C-6A7D377235D5}"/>
              </a:ext>
            </a:extLst>
          </p:cNvPr>
          <p:cNvCxnSpPr>
            <a:cxnSpLocks/>
            <a:stCxn id="48" idx="2"/>
            <a:endCxn id="126" idx="1"/>
          </p:cNvCxnSpPr>
          <p:nvPr/>
        </p:nvCxnSpPr>
        <p:spPr>
          <a:xfrm rot="5400000">
            <a:off x="12745390" y="972603"/>
            <a:ext cx="4973213" cy="2931311"/>
          </a:xfrm>
          <a:prstGeom prst="bentConnector4">
            <a:avLst>
              <a:gd name="adj1" fmla="val 3554"/>
              <a:gd name="adj2" fmla="val 10779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de Seta Reta 422">
            <a:extLst>
              <a:ext uri="{FF2B5EF4-FFF2-40B4-BE49-F238E27FC236}">
                <a16:creationId xmlns:a16="http://schemas.microsoft.com/office/drawing/2014/main" id="{74F31922-5DA0-004D-D8C3-F2C8E6A222E4}"/>
              </a:ext>
            </a:extLst>
          </p:cNvPr>
          <p:cNvCxnSpPr>
            <a:cxnSpLocks/>
            <a:stCxn id="100" idx="6"/>
            <a:endCxn id="185" idx="1"/>
          </p:cNvCxnSpPr>
          <p:nvPr/>
        </p:nvCxnSpPr>
        <p:spPr>
          <a:xfrm>
            <a:off x="17503288" y="2714218"/>
            <a:ext cx="805139" cy="9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Conector: Angulado 426">
            <a:extLst>
              <a:ext uri="{FF2B5EF4-FFF2-40B4-BE49-F238E27FC236}">
                <a16:creationId xmlns:a16="http://schemas.microsoft.com/office/drawing/2014/main" id="{30D0B8A5-09B4-447C-8D4A-1C8804D5FCB1}"/>
              </a:ext>
            </a:extLst>
          </p:cNvPr>
          <p:cNvCxnSpPr>
            <a:cxnSpLocks/>
            <a:stCxn id="212" idx="6"/>
            <a:endCxn id="185" idx="1"/>
          </p:cNvCxnSpPr>
          <p:nvPr/>
        </p:nvCxnSpPr>
        <p:spPr>
          <a:xfrm flipV="1">
            <a:off x="17503288" y="2723685"/>
            <a:ext cx="805139" cy="37705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Conector: Angulado 428">
            <a:extLst>
              <a:ext uri="{FF2B5EF4-FFF2-40B4-BE49-F238E27FC236}">
                <a16:creationId xmlns:a16="http://schemas.microsoft.com/office/drawing/2014/main" id="{38F5CDC8-9587-3AB9-1E6F-0B843C86F338}"/>
              </a:ext>
            </a:extLst>
          </p:cNvPr>
          <p:cNvCxnSpPr>
            <a:cxnSpLocks/>
            <a:stCxn id="55" idx="6"/>
            <a:endCxn id="185" idx="1"/>
          </p:cNvCxnSpPr>
          <p:nvPr/>
        </p:nvCxnSpPr>
        <p:spPr>
          <a:xfrm>
            <a:off x="17503288" y="480166"/>
            <a:ext cx="805139" cy="22435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6" name="Fluxograma: Terminação 435">
            <a:extLst>
              <a:ext uri="{FF2B5EF4-FFF2-40B4-BE49-F238E27FC236}">
                <a16:creationId xmlns:a16="http://schemas.microsoft.com/office/drawing/2014/main" id="{C464ED1D-EB71-2D4B-89C5-5CB76DCD2474}"/>
              </a:ext>
            </a:extLst>
          </p:cNvPr>
          <p:cNvSpPr/>
          <p:nvPr/>
        </p:nvSpPr>
        <p:spPr>
          <a:xfrm>
            <a:off x="18951304" y="3309685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438" name="Conector de Seta Reta 437">
            <a:extLst>
              <a:ext uri="{FF2B5EF4-FFF2-40B4-BE49-F238E27FC236}">
                <a16:creationId xmlns:a16="http://schemas.microsoft.com/office/drawing/2014/main" id="{664C5417-DEC9-50F0-841F-7B37808C2BD3}"/>
              </a:ext>
            </a:extLst>
          </p:cNvPr>
          <p:cNvCxnSpPr>
            <a:stCxn id="185" idx="2"/>
            <a:endCxn id="436" idx="0"/>
          </p:cNvCxnSpPr>
          <p:nvPr/>
        </p:nvCxnSpPr>
        <p:spPr>
          <a:xfrm>
            <a:off x="19236910" y="3011552"/>
            <a:ext cx="4169" cy="29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1" name="Imagem 440">
            <a:extLst>
              <a:ext uri="{FF2B5EF4-FFF2-40B4-BE49-F238E27FC236}">
                <a16:creationId xmlns:a16="http://schemas.microsoft.com/office/drawing/2014/main" id="{43613A24-94B2-FDB9-E312-E2454F0EE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15" y="859229"/>
            <a:ext cx="5969374" cy="57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7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583578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3252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terceiro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se os três são iguais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se dois são iguais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 não todos diferentes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6" name="Fluxograma: Entrada Manual 15">
            <a:extLst>
              <a:ext uri="{FF2B5EF4-FFF2-40B4-BE49-F238E27FC236}">
                <a16:creationId xmlns:a16="http://schemas.microsoft.com/office/drawing/2014/main" id="{0F52016A-C877-5BCD-973A-FEF3506A7E5D}"/>
              </a:ext>
            </a:extLst>
          </p:cNvPr>
          <p:cNvSpPr/>
          <p:nvPr/>
        </p:nvSpPr>
        <p:spPr>
          <a:xfrm>
            <a:off x="5904411" y="188433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1A1EC05F-96B4-1D6C-1B59-39B07E7DFFE6}"/>
              </a:ext>
            </a:extLst>
          </p:cNvPr>
          <p:cNvSpPr/>
          <p:nvPr/>
        </p:nvSpPr>
        <p:spPr>
          <a:xfrm>
            <a:off x="5042135" y="188379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31D92B9F-2DE7-1423-61C0-9A6F7FB69324}"/>
              </a:ext>
            </a:extLst>
          </p:cNvPr>
          <p:cNvSpPr/>
          <p:nvPr/>
        </p:nvSpPr>
        <p:spPr>
          <a:xfrm>
            <a:off x="6766685" y="188433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9" name="Fluxograma: Entrada Manual 18">
            <a:extLst>
              <a:ext uri="{FF2B5EF4-FFF2-40B4-BE49-F238E27FC236}">
                <a16:creationId xmlns:a16="http://schemas.microsoft.com/office/drawing/2014/main" id="{C6B42E30-3BC0-1811-4DE9-2ADF0B55BF39}"/>
              </a:ext>
            </a:extLst>
          </p:cNvPr>
          <p:cNvSpPr/>
          <p:nvPr/>
        </p:nvSpPr>
        <p:spPr>
          <a:xfrm>
            <a:off x="7628959" y="1888298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n3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E166600-ECB4-6BA2-058F-4011B58DF64A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5621685" y="2121931"/>
            <a:ext cx="28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840783B-153F-7037-47F6-8DA615201C4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483959" y="2121931"/>
            <a:ext cx="282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3D05BEA-78E7-DB5F-C992-DA841A30B18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46233" y="2121931"/>
            <a:ext cx="282726" cy="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36BC81D5-AD92-6776-6C65-72B839150D95}"/>
              </a:ext>
            </a:extLst>
          </p:cNvPr>
          <p:cNvSpPr/>
          <p:nvPr/>
        </p:nvSpPr>
        <p:spPr>
          <a:xfrm>
            <a:off x="5009196" y="2650919"/>
            <a:ext cx="1474763" cy="7819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 == n2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n2 == n3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BF8C4C8-ED7B-59D8-1F96-B18806498E90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rot="5400000">
            <a:off x="6688946" y="1421131"/>
            <a:ext cx="287421" cy="21721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E410182-EE6B-EBDF-ECF6-50532E5A7BBC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6483959" y="3041879"/>
            <a:ext cx="348697" cy="2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Fluxograma: Exibir 30">
            <a:extLst>
              <a:ext uri="{FF2B5EF4-FFF2-40B4-BE49-F238E27FC236}">
                <a16:creationId xmlns:a16="http://schemas.microsoft.com/office/drawing/2014/main" id="{35C55E28-3788-C743-B621-B16377CCC383}"/>
              </a:ext>
            </a:extLst>
          </p:cNvPr>
          <p:cNvSpPr/>
          <p:nvPr/>
        </p:nvSpPr>
        <p:spPr>
          <a:xfrm>
            <a:off x="6832656" y="2757001"/>
            <a:ext cx="1856966" cy="57573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“Os 3 números são iguais!”</a:t>
            </a:r>
          </a:p>
        </p:txBody>
      </p:sp>
      <p:sp>
        <p:nvSpPr>
          <p:cNvPr id="33" name="Fluxograma: Decisão 32">
            <a:extLst>
              <a:ext uri="{FF2B5EF4-FFF2-40B4-BE49-F238E27FC236}">
                <a16:creationId xmlns:a16="http://schemas.microsoft.com/office/drawing/2014/main" id="{970D6405-F784-2C05-515F-0FE1E4C83D73}"/>
              </a:ext>
            </a:extLst>
          </p:cNvPr>
          <p:cNvSpPr/>
          <p:nvPr/>
        </p:nvSpPr>
        <p:spPr>
          <a:xfrm>
            <a:off x="4900937" y="3596454"/>
            <a:ext cx="1691280" cy="10602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 == n2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ou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 n2 == n3 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ou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n3 == n1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EB3AEB3-D350-8B9C-357D-9CB8C0E7358F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5746577" y="3432839"/>
            <a:ext cx="1" cy="163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Fluxograma: Exibir 38">
            <a:extLst>
              <a:ext uri="{FF2B5EF4-FFF2-40B4-BE49-F238E27FC236}">
                <a16:creationId xmlns:a16="http://schemas.microsoft.com/office/drawing/2014/main" id="{2523A996-7530-A1DB-C322-8F1533981CB3}"/>
              </a:ext>
            </a:extLst>
          </p:cNvPr>
          <p:cNvSpPr/>
          <p:nvPr/>
        </p:nvSpPr>
        <p:spPr>
          <a:xfrm>
            <a:off x="6832656" y="3838693"/>
            <a:ext cx="1856966" cy="57573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“2 dos 3 números são iguais!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393AD9C-4C24-6D89-76F0-5B2EB39F3E8F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>
            <a:off x="6592217" y="4126560"/>
            <a:ext cx="2404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Fluxograma: Exibir 63">
            <a:extLst>
              <a:ext uri="{FF2B5EF4-FFF2-40B4-BE49-F238E27FC236}">
                <a16:creationId xmlns:a16="http://schemas.microsoft.com/office/drawing/2014/main" id="{38BB443D-4F71-49F0-63E8-E22CC3D225DA}"/>
              </a:ext>
            </a:extLst>
          </p:cNvPr>
          <p:cNvSpPr/>
          <p:nvPr/>
        </p:nvSpPr>
        <p:spPr>
          <a:xfrm>
            <a:off x="6832656" y="4920385"/>
            <a:ext cx="1856966" cy="57573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“Os 3 números são diferentes!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EE4468DD-3F64-7612-7335-9A4B30B7D96C}"/>
              </a:ext>
            </a:extLst>
          </p:cNvPr>
          <p:cNvCxnSpPr>
            <a:stCxn id="33" idx="2"/>
            <a:endCxn id="64" idx="1"/>
          </p:cNvCxnSpPr>
          <p:nvPr/>
        </p:nvCxnSpPr>
        <p:spPr>
          <a:xfrm rot="16200000" flipH="1">
            <a:off x="6013823" y="4389419"/>
            <a:ext cx="551586" cy="10860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0D549539-F20E-357E-45A4-2DDD9C41BA24}"/>
              </a:ext>
            </a:extLst>
          </p:cNvPr>
          <p:cNvSpPr/>
          <p:nvPr/>
        </p:nvSpPr>
        <p:spPr>
          <a:xfrm>
            <a:off x="9794282" y="4008972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AE692D22-5535-A470-D0CF-4FEE599CFF09}"/>
              </a:ext>
            </a:extLst>
          </p:cNvPr>
          <p:cNvCxnSpPr>
            <a:cxnSpLocks/>
            <a:stCxn id="31" idx="3"/>
            <a:endCxn id="73" idx="1"/>
          </p:cNvCxnSpPr>
          <p:nvPr/>
        </p:nvCxnSpPr>
        <p:spPr>
          <a:xfrm>
            <a:off x="8689622" y="3044868"/>
            <a:ext cx="1140959" cy="9929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1E3966E-5BC5-3B96-1759-DF1738359648}"/>
              </a:ext>
            </a:extLst>
          </p:cNvPr>
          <p:cNvCxnSpPr>
            <a:stCxn id="39" idx="3"/>
            <a:endCxn id="73" idx="2"/>
          </p:cNvCxnSpPr>
          <p:nvPr/>
        </p:nvCxnSpPr>
        <p:spPr>
          <a:xfrm flipV="1">
            <a:off x="8689622" y="4107513"/>
            <a:ext cx="1104660" cy="1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265F43CB-DE93-808B-237E-391A9E2E4679}"/>
              </a:ext>
            </a:extLst>
          </p:cNvPr>
          <p:cNvCxnSpPr>
            <a:stCxn id="64" idx="3"/>
            <a:endCxn id="73" idx="3"/>
          </p:cNvCxnSpPr>
          <p:nvPr/>
        </p:nvCxnSpPr>
        <p:spPr>
          <a:xfrm flipV="1">
            <a:off x="8689622" y="4177191"/>
            <a:ext cx="1140959" cy="10310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48451EBE-27CF-F06D-0C87-08C153628178}"/>
              </a:ext>
            </a:extLst>
          </p:cNvPr>
          <p:cNvCxnSpPr>
            <a:stCxn id="73" idx="6"/>
          </p:cNvCxnSpPr>
          <p:nvPr/>
        </p:nvCxnSpPr>
        <p:spPr>
          <a:xfrm flipV="1">
            <a:off x="10042146" y="4107512"/>
            <a:ext cx="2186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Fluxograma: Terminação 88">
            <a:extLst>
              <a:ext uri="{FF2B5EF4-FFF2-40B4-BE49-F238E27FC236}">
                <a16:creationId xmlns:a16="http://schemas.microsoft.com/office/drawing/2014/main" id="{7BF0710B-949F-C90B-6977-592F47E886FE}"/>
              </a:ext>
            </a:extLst>
          </p:cNvPr>
          <p:cNvSpPr/>
          <p:nvPr/>
        </p:nvSpPr>
        <p:spPr>
          <a:xfrm>
            <a:off x="10260833" y="3878903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124047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583578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3252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valor salario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o gênero (1-M 2-F)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a 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em qual cobrança os dados se encaixa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9589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6" name="Fluxograma: Entrada Manual 15">
            <a:extLst>
              <a:ext uri="{FF2B5EF4-FFF2-40B4-BE49-F238E27FC236}">
                <a16:creationId xmlns:a16="http://schemas.microsoft.com/office/drawing/2014/main" id="{0F52016A-C877-5BCD-973A-FEF3506A7E5D}"/>
              </a:ext>
            </a:extLst>
          </p:cNvPr>
          <p:cNvSpPr/>
          <p:nvPr/>
        </p:nvSpPr>
        <p:spPr>
          <a:xfrm>
            <a:off x="4718243" y="104613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salario</a:t>
            </a:r>
          </a:p>
        </p:txBody>
      </p: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1A1EC05F-96B4-1D6C-1B59-39B07E7DFFE6}"/>
              </a:ext>
            </a:extLst>
          </p:cNvPr>
          <p:cNvSpPr/>
          <p:nvPr/>
        </p:nvSpPr>
        <p:spPr>
          <a:xfrm>
            <a:off x="3855967" y="104559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31D92B9F-2DE7-1423-61C0-9A6F7FB69324}"/>
              </a:ext>
            </a:extLst>
          </p:cNvPr>
          <p:cNvSpPr/>
          <p:nvPr/>
        </p:nvSpPr>
        <p:spPr>
          <a:xfrm>
            <a:off x="5580517" y="104613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sexo</a:t>
            </a:r>
          </a:p>
        </p:txBody>
      </p:sp>
      <p:sp>
        <p:nvSpPr>
          <p:cNvPr id="19" name="Fluxograma: Entrada Manual 18">
            <a:extLst>
              <a:ext uri="{FF2B5EF4-FFF2-40B4-BE49-F238E27FC236}">
                <a16:creationId xmlns:a16="http://schemas.microsoft.com/office/drawing/2014/main" id="{C6B42E30-3BC0-1811-4DE9-2ADF0B55BF39}"/>
              </a:ext>
            </a:extLst>
          </p:cNvPr>
          <p:cNvSpPr/>
          <p:nvPr/>
        </p:nvSpPr>
        <p:spPr>
          <a:xfrm>
            <a:off x="6442791" y="1050098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idade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E166600-ECB4-6BA2-058F-4011B58DF64A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435517" y="1283731"/>
            <a:ext cx="28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840783B-153F-7037-47F6-8DA615201C4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297791" y="1283731"/>
            <a:ext cx="282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3D05BEA-78E7-DB5F-C992-DA841A30B18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160065" y="1283731"/>
            <a:ext cx="282726" cy="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36BC81D5-AD92-6776-6C65-72B839150D95}"/>
              </a:ext>
            </a:extLst>
          </p:cNvPr>
          <p:cNvSpPr/>
          <p:nvPr/>
        </p:nvSpPr>
        <p:spPr>
          <a:xfrm>
            <a:off x="3840120" y="1800749"/>
            <a:ext cx="1724546" cy="69425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idade &lt;= 20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sexo == 1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BF8C4C8-ED7B-59D8-1F96-B18806498E9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>
            <a:off x="5579754" y="647937"/>
            <a:ext cx="275451" cy="20301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Fluxograma: Terminação 88">
            <a:extLst>
              <a:ext uri="{FF2B5EF4-FFF2-40B4-BE49-F238E27FC236}">
                <a16:creationId xmlns:a16="http://schemas.microsoft.com/office/drawing/2014/main" id="{7BF0710B-949F-C90B-6977-592F47E886FE}"/>
              </a:ext>
            </a:extLst>
          </p:cNvPr>
          <p:cNvSpPr/>
          <p:nvPr/>
        </p:nvSpPr>
        <p:spPr>
          <a:xfrm>
            <a:off x="10837928" y="202111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635EC9F-0341-F2FA-02B2-1C73DF9F5304}"/>
              </a:ext>
            </a:extLst>
          </p:cNvPr>
          <p:cNvSpPr/>
          <p:nvPr/>
        </p:nvSpPr>
        <p:spPr>
          <a:xfrm>
            <a:off x="5734017" y="1947763"/>
            <a:ext cx="189631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convenio = salario * 0.0534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FBB2BE2-D325-4228-6D82-583772F90939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5564666" y="2147878"/>
            <a:ext cx="1693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Fluxograma: Decisão 40">
            <a:extLst>
              <a:ext uri="{FF2B5EF4-FFF2-40B4-BE49-F238E27FC236}">
                <a16:creationId xmlns:a16="http://schemas.microsoft.com/office/drawing/2014/main" id="{BBA4FE85-15B7-A9AD-69BE-B8FECFF2E37F}"/>
              </a:ext>
            </a:extLst>
          </p:cNvPr>
          <p:cNvSpPr/>
          <p:nvPr/>
        </p:nvSpPr>
        <p:spPr>
          <a:xfrm>
            <a:off x="3840120" y="2661061"/>
            <a:ext cx="1724546" cy="69425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idade &lt;= 20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sexo == 2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0158899-3ABA-AED7-B65B-E5A7C7F1FCA8}"/>
              </a:ext>
            </a:extLst>
          </p:cNvPr>
          <p:cNvSpPr/>
          <p:nvPr/>
        </p:nvSpPr>
        <p:spPr>
          <a:xfrm>
            <a:off x="5734017" y="2808075"/>
            <a:ext cx="189631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convenio = salario * 0.0356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B0A0DCE-F546-5FB7-D58A-D9745017B28C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 flipV="1">
            <a:off x="5564666" y="3008190"/>
            <a:ext cx="1693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6330F1F-4D6C-554E-6F34-97BAE1931C4C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4702393" y="2495008"/>
            <a:ext cx="0" cy="166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Fluxograma: Decisão 49">
            <a:extLst>
              <a:ext uri="{FF2B5EF4-FFF2-40B4-BE49-F238E27FC236}">
                <a16:creationId xmlns:a16="http://schemas.microsoft.com/office/drawing/2014/main" id="{F8C76815-2FC7-EDCC-68B4-CF990A24F030}"/>
              </a:ext>
            </a:extLst>
          </p:cNvPr>
          <p:cNvSpPr/>
          <p:nvPr/>
        </p:nvSpPr>
        <p:spPr>
          <a:xfrm>
            <a:off x="3840120" y="3521372"/>
            <a:ext cx="1724546" cy="11473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idade &gt; 20 e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idade &lt;= 40 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sexo == 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9A3DB7D-53BE-1A13-147D-E51387279E29}"/>
              </a:ext>
            </a:extLst>
          </p:cNvPr>
          <p:cNvSpPr/>
          <p:nvPr/>
        </p:nvSpPr>
        <p:spPr>
          <a:xfrm>
            <a:off x="5734017" y="3894940"/>
            <a:ext cx="189631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convenio = salario * 0.0844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C093EFDD-B141-62B6-CDC6-2CFFBD2936B9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564666" y="4095055"/>
            <a:ext cx="169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F26AEEA3-150D-BD54-8F5F-892BBC979285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>
            <a:off x="4702393" y="3355320"/>
            <a:ext cx="0" cy="166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Fluxograma: Decisão 102">
            <a:extLst>
              <a:ext uri="{FF2B5EF4-FFF2-40B4-BE49-F238E27FC236}">
                <a16:creationId xmlns:a16="http://schemas.microsoft.com/office/drawing/2014/main" id="{C1CDB1A9-C499-177C-3EB9-5C752DB0FD0E}"/>
              </a:ext>
            </a:extLst>
          </p:cNvPr>
          <p:cNvSpPr/>
          <p:nvPr/>
        </p:nvSpPr>
        <p:spPr>
          <a:xfrm>
            <a:off x="3840120" y="4820734"/>
            <a:ext cx="1724546" cy="11473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idade &gt; 20 e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idade &lt;= 40 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sexo == 2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C6A51C41-A49B-8FAD-E0F1-B756097E36DE}"/>
              </a:ext>
            </a:extLst>
          </p:cNvPr>
          <p:cNvSpPr/>
          <p:nvPr/>
        </p:nvSpPr>
        <p:spPr>
          <a:xfrm>
            <a:off x="5734017" y="5194302"/>
            <a:ext cx="189631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convenio = salario * 0.0643</a:t>
            </a:r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7551CAE2-FEF4-A5C4-6D90-FA9CEA65DA67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5564666" y="5394417"/>
            <a:ext cx="169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5F916F61-0EA6-CB3C-4DA0-93547DC4DE0E}"/>
              </a:ext>
            </a:extLst>
          </p:cNvPr>
          <p:cNvCxnSpPr>
            <a:cxnSpLocks/>
            <a:stCxn id="50" idx="2"/>
            <a:endCxn id="103" idx="0"/>
          </p:cNvCxnSpPr>
          <p:nvPr/>
        </p:nvCxnSpPr>
        <p:spPr>
          <a:xfrm>
            <a:off x="4702393" y="4668738"/>
            <a:ext cx="0" cy="151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Fluxograma: Decisão 107">
            <a:extLst>
              <a:ext uri="{FF2B5EF4-FFF2-40B4-BE49-F238E27FC236}">
                <a16:creationId xmlns:a16="http://schemas.microsoft.com/office/drawing/2014/main" id="{F499D1D7-39C4-3C25-EA98-7566BAF19544}"/>
              </a:ext>
            </a:extLst>
          </p:cNvPr>
          <p:cNvSpPr/>
          <p:nvPr/>
        </p:nvSpPr>
        <p:spPr>
          <a:xfrm>
            <a:off x="7886871" y="5474728"/>
            <a:ext cx="1724546" cy="11473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idade &gt; 40 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sexo == 1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036F6A98-871A-8768-6614-551E49FC9818}"/>
              </a:ext>
            </a:extLst>
          </p:cNvPr>
          <p:cNvSpPr/>
          <p:nvPr/>
        </p:nvSpPr>
        <p:spPr>
          <a:xfrm>
            <a:off x="9780768" y="5848296"/>
            <a:ext cx="189631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convenio = salario * 0.1012</a:t>
            </a: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415FF59F-AB45-D397-C00B-D1E42A350E24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>
            <a:off x="9611417" y="6048411"/>
            <a:ext cx="169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AADD3E26-D6C5-9518-D2FF-D52E1649A919}"/>
              </a:ext>
            </a:extLst>
          </p:cNvPr>
          <p:cNvCxnSpPr>
            <a:stCxn id="103" idx="2"/>
            <a:endCxn id="108" idx="1"/>
          </p:cNvCxnSpPr>
          <p:nvPr/>
        </p:nvCxnSpPr>
        <p:spPr>
          <a:xfrm rot="16200000" flipH="1">
            <a:off x="6254477" y="4416016"/>
            <a:ext cx="80311" cy="31844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Fluxograma: Decisão 120">
            <a:extLst>
              <a:ext uri="{FF2B5EF4-FFF2-40B4-BE49-F238E27FC236}">
                <a16:creationId xmlns:a16="http://schemas.microsoft.com/office/drawing/2014/main" id="{391FDC07-97DD-AEDB-7BFF-09F35FEEC58C}"/>
              </a:ext>
            </a:extLst>
          </p:cNvPr>
          <p:cNvSpPr/>
          <p:nvPr/>
        </p:nvSpPr>
        <p:spPr>
          <a:xfrm>
            <a:off x="7886871" y="4121473"/>
            <a:ext cx="1724546" cy="11473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idade &gt; 40 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sexo == 2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BDB5BEA2-103D-04A4-F892-6BFB16C30A9B}"/>
              </a:ext>
            </a:extLst>
          </p:cNvPr>
          <p:cNvSpPr/>
          <p:nvPr/>
        </p:nvSpPr>
        <p:spPr>
          <a:xfrm>
            <a:off x="9780768" y="4495041"/>
            <a:ext cx="189631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convenio = salario * 0.0802</a:t>
            </a:r>
          </a:p>
        </p:txBody>
      </p: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0B20DD86-D2C6-A0A6-0877-06F31A5F38F4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9611417" y="4695156"/>
            <a:ext cx="169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6B2CDB83-FAFE-58E9-8A91-B3E2BFCF0354}"/>
              </a:ext>
            </a:extLst>
          </p:cNvPr>
          <p:cNvCxnSpPr>
            <a:stCxn id="108" idx="0"/>
            <a:endCxn id="121" idx="2"/>
          </p:cNvCxnSpPr>
          <p:nvPr/>
        </p:nvCxnSpPr>
        <p:spPr>
          <a:xfrm flipV="1">
            <a:off x="8749144" y="5268839"/>
            <a:ext cx="0" cy="205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D9D080D9-D53D-6B2D-FE74-6EEEE188A3EC}"/>
              </a:ext>
            </a:extLst>
          </p:cNvPr>
          <p:cNvSpPr/>
          <p:nvPr/>
        </p:nvSpPr>
        <p:spPr>
          <a:xfrm>
            <a:off x="9210081" y="2909649"/>
            <a:ext cx="483329" cy="432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0C4224C2-6228-E96B-7800-FCACBD7FCCBF}"/>
              </a:ext>
            </a:extLst>
          </p:cNvPr>
          <p:cNvCxnSpPr>
            <a:stCxn id="109" idx="3"/>
            <a:endCxn id="129" idx="6"/>
          </p:cNvCxnSpPr>
          <p:nvPr/>
        </p:nvCxnSpPr>
        <p:spPr>
          <a:xfrm flipH="1" flipV="1">
            <a:off x="9693410" y="3125775"/>
            <a:ext cx="1983670" cy="2922636"/>
          </a:xfrm>
          <a:prstGeom prst="bentConnector3">
            <a:avLst>
              <a:gd name="adj1" fmla="val -1152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AE4D9B55-9C8D-9708-E552-DAC87063C4D4}"/>
              </a:ext>
            </a:extLst>
          </p:cNvPr>
          <p:cNvCxnSpPr>
            <a:stCxn id="122" idx="3"/>
            <a:endCxn id="129" idx="6"/>
          </p:cNvCxnSpPr>
          <p:nvPr/>
        </p:nvCxnSpPr>
        <p:spPr>
          <a:xfrm flipH="1" flipV="1">
            <a:off x="9693410" y="3125775"/>
            <a:ext cx="1983670" cy="1569381"/>
          </a:xfrm>
          <a:prstGeom prst="bentConnector3">
            <a:avLst>
              <a:gd name="adj1" fmla="val -1152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99EFE38E-3179-E7DF-1D16-C2019EA5B23D}"/>
              </a:ext>
            </a:extLst>
          </p:cNvPr>
          <p:cNvCxnSpPr>
            <a:stCxn id="104" idx="3"/>
            <a:endCxn id="129" idx="2"/>
          </p:cNvCxnSpPr>
          <p:nvPr/>
        </p:nvCxnSpPr>
        <p:spPr>
          <a:xfrm flipV="1">
            <a:off x="7630329" y="3125775"/>
            <a:ext cx="1579752" cy="2268642"/>
          </a:xfrm>
          <a:prstGeom prst="bentConnector3">
            <a:avLst>
              <a:gd name="adj1" fmla="val 135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5B002FF2-5D77-212B-7BAA-46D2F1D3FD5F}"/>
              </a:ext>
            </a:extLst>
          </p:cNvPr>
          <p:cNvCxnSpPr>
            <a:stCxn id="51" idx="3"/>
            <a:endCxn id="129" idx="2"/>
          </p:cNvCxnSpPr>
          <p:nvPr/>
        </p:nvCxnSpPr>
        <p:spPr>
          <a:xfrm flipV="1">
            <a:off x="7630329" y="3125775"/>
            <a:ext cx="1579752" cy="969280"/>
          </a:xfrm>
          <a:prstGeom prst="bentConnector3">
            <a:avLst>
              <a:gd name="adj1" fmla="val 135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9AF393C1-0113-065D-E4F5-E5643F7A9173}"/>
              </a:ext>
            </a:extLst>
          </p:cNvPr>
          <p:cNvCxnSpPr>
            <a:stCxn id="43" idx="3"/>
            <a:endCxn id="129" idx="2"/>
          </p:cNvCxnSpPr>
          <p:nvPr/>
        </p:nvCxnSpPr>
        <p:spPr>
          <a:xfrm>
            <a:off x="7630329" y="3008190"/>
            <a:ext cx="1579752" cy="1175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06761BCF-BCC6-C3B1-CF42-CE3387A7B35E}"/>
              </a:ext>
            </a:extLst>
          </p:cNvPr>
          <p:cNvCxnSpPr>
            <a:cxnSpLocks/>
          </p:cNvCxnSpPr>
          <p:nvPr/>
        </p:nvCxnSpPr>
        <p:spPr>
          <a:xfrm>
            <a:off x="7630329" y="2139411"/>
            <a:ext cx="1579752" cy="9778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Fluxograma: Exibir 143">
            <a:extLst>
              <a:ext uri="{FF2B5EF4-FFF2-40B4-BE49-F238E27FC236}">
                <a16:creationId xmlns:a16="http://schemas.microsoft.com/office/drawing/2014/main" id="{DBD3CFEE-320A-6FD3-B79E-6BE56277DC7F}"/>
              </a:ext>
            </a:extLst>
          </p:cNvPr>
          <p:cNvSpPr/>
          <p:nvPr/>
        </p:nvSpPr>
        <p:spPr>
          <a:xfrm>
            <a:off x="8779247" y="1980294"/>
            <a:ext cx="1856966" cy="57573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convenio</a:t>
            </a:r>
          </a:p>
        </p:txBody>
      </p:sp>
      <p:cxnSp>
        <p:nvCxnSpPr>
          <p:cNvPr id="148" name="Conector: Angulado 147">
            <a:extLst>
              <a:ext uri="{FF2B5EF4-FFF2-40B4-BE49-F238E27FC236}">
                <a16:creationId xmlns:a16="http://schemas.microsoft.com/office/drawing/2014/main" id="{DDFBA99F-FDC9-4C43-69D9-76F62375ED92}"/>
              </a:ext>
            </a:extLst>
          </p:cNvPr>
          <p:cNvCxnSpPr>
            <a:stCxn id="129" idx="0"/>
            <a:endCxn id="144" idx="2"/>
          </p:cNvCxnSpPr>
          <p:nvPr/>
        </p:nvCxnSpPr>
        <p:spPr>
          <a:xfrm rot="5400000" flipH="1" flipV="1">
            <a:off x="9402928" y="2604847"/>
            <a:ext cx="353621" cy="2559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8910D4E3-2082-563D-8990-12B538894DDD}"/>
              </a:ext>
            </a:extLst>
          </p:cNvPr>
          <p:cNvCxnSpPr>
            <a:stCxn id="144" idx="3"/>
            <a:endCxn id="89" idx="1"/>
          </p:cNvCxnSpPr>
          <p:nvPr/>
        </p:nvCxnSpPr>
        <p:spPr>
          <a:xfrm flipV="1">
            <a:off x="10636213" y="2259252"/>
            <a:ext cx="201715" cy="8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7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583578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325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notas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Calcular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se esta na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C617688A-A083-9675-D3BD-7019DDF4AD24}"/>
              </a:ext>
            </a:extLst>
          </p:cNvPr>
          <p:cNvSpPr/>
          <p:nvPr/>
        </p:nvSpPr>
        <p:spPr>
          <a:xfrm>
            <a:off x="5510511" y="201133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nota1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DAC651F6-09BC-6067-2660-E484CA3DA964}"/>
              </a:ext>
            </a:extLst>
          </p:cNvPr>
          <p:cNvSpPr/>
          <p:nvPr/>
        </p:nvSpPr>
        <p:spPr>
          <a:xfrm>
            <a:off x="4648235" y="201079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3" name="Fluxograma: Entrada Manual 12">
            <a:extLst>
              <a:ext uri="{FF2B5EF4-FFF2-40B4-BE49-F238E27FC236}">
                <a16:creationId xmlns:a16="http://schemas.microsoft.com/office/drawing/2014/main" id="{6E240169-5225-2D54-A085-9D91018098D9}"/>
              </a:ext>
            </a:extLst>
          </p:cNvPr>
          <p:cNvSpPr/>
          <p:nvPr/>
        </p:nvSpPr>
        <p:spPr>
          <a:xfrm>
            <a:off x="6355401" y="2010799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nota2</a:t>
            </a:r>
          </a:p>
        </p:txBody>
      </p: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C0635975-8079-57B4-884F-FFF72C24171E}"/>
              </a:ext>
            </a:extLst>
          </p:cNvPr>
          <p:cNvSpPr/>
          <p:nvPr/>
        </p:nvSpPr>
        <p:spPr>
          <a:xfrm>
            <a:off x="7235059" y="2015298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at1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6716D60-D5F3-AE50-1B80-2CBFDA183A91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227785" y="2248931"/>
            <a:ext cx="28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253CB03-93A1-080B-93B0-95CE8A36902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090059" y="2248399"/>
            <a:ext cx="265342" cy="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E8F0D66-F17B-7F33-924D-E4B9E065264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34949" y="2248399"/>
            <a:ext cx="300110" cy="4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Fluxograma: Entrada Manual 26">
            <a:extLst>
              <a:ext uri="{FF2B5EF4-FFF2-40B4-BE49-F238E27FC236}">
                <a16:creationId xmlns:a16="http://schemas.microsoft.com/office/drawing/2014/main" id="{8314C636-C250-B65F-7957-C1E20A033E22}"/>
              </a:ext>
            </a:extLst>
          </p:cNvPr>
          <p:cNvSpPr/>
          <p:nvPr/>
        </p:nvSpPr>
        <p:spPr>
          <a:xfrm>
            <a:off x="8079949" y="2010799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at2</a:t>
            </a:r>
          </a:p>
        </p:txBody>
      </p:sp>
      <p:sp>
        <p:nvSpPr>
          <p:cNvPr id="29" name="Fluxograma: Entrada Manual 28">
            <a:extLst>
              <a:ext uri="{FF2B5EF4-FFF2-40B4-BE49-F238E27FC236}">
                <a16:creationId xmlns:a16="http://schemas.microsoft.com/office/drawing/2014/main" id="{1675951A-200E-ED24-9D20-ADED94CA6AD3}"/>
              </a:ext>
            </a:extLst>
          </p:cNvPr>
          <p:cNvSpPr/>
          <p:nvPr/>
        </p:nvSpPr>
        <p:spPr>
          <a:xfrm>
            <a:off x="8942223" y="2010799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at3</a:t>
            </a:r>
          </a:p>
        </p:txBody>
      </p:sp>
      <p:sp>
        <p:nvSpPr>
          <p:cNvPr id="30" name="Fluxograma: Entrada Manual 29">
            <a:extLst>
              <a:ext uri="{FF2B5EF4-FFF2-40B4-BE49-F238E27FC236}">
                <a16:creationId xmlns:a16="http://schemas.microsoft.com/office/drawing/2014/main" id="{0E198E0E-03B2-9BED-EA6A-B7DD032222E9}"/>
              </a:ext>
            </a:extLst>
          </p:cNvPr>
          <p:cNvSpPr/>
          <p:nvPr/>
        </p:nvSpPr>
        <p:spPr>
          <a:xfrm>
            <a:off x="9794161" y="2007203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at4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6A4EB16-E6D0-2E79-5613-DF02B47058C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8659497" y="2248399"/>
            <a:ext cx="282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B51E58D-B64A-892A-93FB-43DAAB6AD168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9521771" y="2244803"/>
            <a:ext cx="272390" cy="3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2827B90-FAF3-968F-7068-787B0E463859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 flipV="1">
            <a:off x="7814607" y="2248399"/>
            <a:ext cx="265342" cy="4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CC58C46E-B1F0-C66A-7BB2-A0491F3798F9}"/>
              </a:ext>
            </a:extLst>
          </p:cNvPr>
          <p:cNvSpPr/>
          <p:nvPr/>
        </p:nvSpPr>
        <p:spPr>
          <a:xfrm>
            <a:off x="4648234" y="2950982"/>
            <a:ext cx="3586231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nota_prova = (n1 + n2) / 2 * 0.6 + at1 + at2 + at3 + at4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B3CC8FF6-E60F-81C1-B6C1-40A6541E3A0D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 rot="5400000">
            <a:off x="8028354" y="895400"/>
            <a:ext cx="468579" cy="36425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Fluxograma: Decisão 56">
            <a:extLst>
              <a:ext uri="{FF2B5EF4-FFF2-40B4-BE49-F238E27FC236}">
                <a16:creationId xmlns:a16="http://schemas.microsoft.com/office/drawing/2014/main" id="{5CCC8910-0816-E0F5-508D-F3401B918DB4}"/>
              </a:ext>
            </a:extLst>
          </p:cNvPr>
          <p:cNvSpPr/>
          <p:nvPr/>
        </p:nvSpPr>
        <p:spPr>
          <a:xfrm>
            <a:off x="4676842" y="3611581"/>
            <a:ext cx="2096097" cy="4002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nota_prova &lt; 6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B3554EB3-D341-9229-F59C-FA667E721F5E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 rot="5400000">
            <a:off x="5952937" y="3123167"/>
            <a:ext cx="260369" cy="7164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Fluxograma: Exibir 59">
            <a:extLst>
              <a:ext uri="{FF2B5EF4-FFF2-40B4-BE49-F238E27FC236}">
                <a16:creationId xmlns:a16="http://schemas.microsoft.com/office/drawing/2014/main" id="{566F4E93-6447-4E98-5A3D-8E52CDCE5195}"/>
              </a:ext>
            </a:extLst>
          </p:cNvPr>
          <p:cNvSpPr/>
          <p:nvPr/>
        </p:nvSpPr>
        <p:spPr>
          <a:xfrm>
            <a:off x="7043530" y="3646143"/>
            <a:ext cx="1888753" cy="33110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nota_prova, “abaixo da media”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B93F3A0-5BE2-FB20-2FF0-FB79763CCB6B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6772939" y="3811696"/>
            <a:ext cx="2705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Fluxograma: Decisão 64">
            <a:extLst>
              <a:ext uri="{FF2B5EF4-FFF2-40B4-BE49-F238E27FC236}">
                <a16:creationId xmlns:a16="http://schemas.microsoft.com/office/drawing/2014/main" id="{99B9FE62-9994-6D19-2DBB-FC78E899A17C}"/>
              </a:ext>
            </a:extLst>
          </p:cNvPr>
          <p:cNvSpPr/>
          <p:nvPr/>
        </p:nvSpPr>
        <p:spPr>
          <a:xfrm>
            <a:off x="4602142" y="4226571"/>
            <a:ext cx="2245497" cy="4002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nota_prova == 6</a:t>
            </a:r>
          </a:p>
        </p:txBody>
      </p:sp>
      <p:sp>
        <p:nvSpPr>
          <p:cNvPr id="66" name="Fluxograma: Exibir 65">
            <a:extLst>
              <a:ext uri="{FF2B5EF4-FFF2-40B4-BE49-F238E27FC236}">
                <a16:creationId xmlns:a16="http://schemas.microsoft.com/office/drawing/2014/main" id="{E4D14F2D-67CB-32C9-BA03-AB8E1A841D13}"/>
              </a:ext>
            </a:extLst>
          </p:cNvPr>
          <p:cNvSpPr/>
          <p:nvPr/>
        </p:nvSpPr>
        <p:spPr>
          <a:xfrm>
            <a:off x="7053470" y="4259153"/>
            <a:ext cx="1888753" cy="33110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nota_prova,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“esta na media”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8B894CD-A227-92D7-1EFA-E7594CA2B51A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6847639" y="4424706"/>
            <a:ext cx="205831" cy="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Fluxograma: Decisão 71">
            <a:extLst>
              <a:ext uri="{FF2B5EF4-FFF2-40B4-BE49-F238E27FC236}">
                <a16:creationId xmlns:a16="http://schemas.microsoft.com/office/drawing/2014/main" id="{AFAA3A45-9E30-3E55-1815-2AB974C1C900}"/>
              </a:ext>
            </a:extLst>
          </p:cNvPr>
          <p:cNvSpPr/>
          <p:nvPr/>
        </p:nvSpPr>
        <p:spPr>
          <a:xfrm>
            <a:off x="4676842" y="4863655"/>
            <a:ext cx="2096097" cy="4002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nota_prova &gt; 6</a:t>
            </a:r>
          </a:p>
        </p:txBody>
      </p:sp>
      <p:sp>
        <p:nvSpPr>
          <p:cNvPr id="73" name="Fluxograma: Exibir 72">
            <a:extLst>
              <a:ext uri="{FF2B5EF4-FFF2-40B4-BE49-F238E27FC236}">
                <a16:creationId xmlns:a16="http://schemas.microsoft.com/office/drawing/2014/main" id="{2F91F333-8BF6-A7AB-AE98-52B093B4FC21}"/>
              </a:ext>
            </a:extLst>
          </p:cNvPr>
          <p:cNvSpPr/>
          <p:nvPr/>
        </p:nvSpPr>
        <p:spPr>
          <a:xfrm>
            <a:off x="7043530" y="4898217"/>
            <a:ext cx="1888753" cy="33110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nota_prova, “acima da media”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956CEA03-8B6E-7AD7-48E7-CBE7C5558358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6772939" y="5063770"/>
            <a:ext cx="2705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02D58AC-3A18-0366-C45F-FEF7961DB4F7}"/>
              </a:ext>
            </a:extLst>
          </p:cNvPr>
          <p:cNvCxnSpPr>
            <a:cxnSpLocks/>
            <a:stCxn id="57" idx="2"/>
            <a:endCxn id="65" idx="0"/>
          </p:cNvCxnSpPr>
          <p:nvPr/>
        </p:nvCxnSpPr>
        <p:spPr>
          <a:xfrm>
            <a:off x="5724891" y="4011811"/>
            <a:ext cx="0" cy="214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B86478CA-8CB8-4BB5-D13B-6ACBED9E43D8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>
            <a:off x="5724891" y="4626801"/>
            <a:ext cx="0" cy="236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35AA5CFB-56D8-2DC3-C8BC-01E1ABFCCFD0}"/>
              </a:ext>
            </a:extLst>
          </p:cNvPr>
          <p:cNvSpPr/>
          <p:nvPr/>
        </p:nvSpPr>
        <p:spPr>
          <a:xfrm>
            <a:off x="9836071" y="4326165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E97F7C7A-BA67-8201-3773-A6F0E397C72E}"/>
              </a:ext>
            </a:extLst>
          </p:cNvPr>
          <p:cNvCxnSpPr>
            <a:stCxn id="60" idx="3"/>
            <a:endCxn id="102" idx="0"/>
          </p:cNvCxnSpPr>
          <p:nvPr/>
        </p:nvCxnSpPr>
        <p:spPr>
          <a:xfrm>
            <a:off x="8932283" y="3811696"/>
            <a:ext cx="1027720" cy="5144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id="{D6A38572-E45C-D9BC-E751-C38DB78D8C3D}"/>
              </a:ext>
            </a:extLst>
          </p:cNvPr>
          <p:cNvCxnSpPr>
            <a:stCxn id="73" idx="3"/>
            <a:endCxn id="102" idx="4"/>
          </p:cNvCxnSpPr>
          <p:nvPr/>
        </p:nvCxnSpPr>
        <p:spPr>
          <a:xfrm flipV="1">
            <a:off x="8932283" y="4523246"/>
            <a:ext cx="1027720" cy="5405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953061B-30CD-D533-D8A8-5B555302CC79}"/>
              </a:ext>
            </a:extLst>
          </p:cNvPr>
          <p:cNvCxnSpPr>
            <a:stCxn id="66" idx="3"/>
            <a:endCxn id="102" idx="2"/>
          </p:cNvCxnSpPr>
          <p:nvPr/>
        </p:nvCxnSpPr>
        <p:spPr>
          <a:xfrm>
            <a:off x="8942223" y="4424706"/>
            <a:ext cx="8938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Fluxograma: Terminação 118">
            <a:extLst>
              <a:ext uri="{FF2B5EF4-FFF2-40B4-BE49-F238E27FC236}">
                <a16:creationId xmlns:a16="http://schemas.microsoft.com/office/drawing/2014/main" id="{DA4CB5FE-1539-368B-295B-9B1A175D8B3D}"/>
              </a:ext>
            </a:extLst>
          </p:cNvPr>
          <p:cNvSpPr/>
          <p:nvPr/>
        </p:nvSpPr>
        <p:spPr>
          <a:xfrm>
            <a:off x="10447317" y="4186572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684636F1-AA42-C5F2-483F-D1C76F9F93F5}"/>
              </a:ext>
            </a:extLst>
          </p:cNvPr>
          <p:cNvCxnSpPr>
            <a:stCxn id="102" idx="6"/>
            <a:endCxn id="119" idx="1"/>
          </p:cNvCxnSpPr>
          <p:nvPr/>
        </p:nvCxnSpPr>
        <p:spPr>
          <a:xfrm flipV="1">
            <a:off x="10083935" y="4424705"/>
            <a:ext cx="3633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C4808948-5172-6CA3-33E6-E5784A872658}"/>
              </a:ext>
            </a:extLst>
          </p:cNvPr>
          <p:cNvCxnSpPr>
            <a:cxnSpLocks/>
          </p:cNvCxnSpPr>
          <p:nvPr/>
        </p:nvCxnSpPr>
        <p:spPr>
          <a:xfrm>
            <a:off x="10837928" y="809589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3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583578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3252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terceiro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se os números são diferentes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qual numero é o intermediário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9EF4F2C4-1F13-7595-2D7C-DE1A3CD8E5A4}"/>
              </a:ext>
            </a:extLst>
          </p:cNvPr>
          <p:cNvSpPr/>
          <p:nvPr/>
        </p:nvSpPr>
        <p:spPr>
          <a:xfrm>
            <a:off x="6958276" y="104613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D0A27E1A-160F-2FBD-524D-B8D101611D18}"/>
              </a:ext>
            </a:extLst>
          </p:cNvPr>
          <p:cNvSpPr/>
          <p:nvPr/>
        </p:nvSpPr>
        <p:spPr>
          <a:xfrm>
            <a:off x="6096000" y="104559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7" name="Fluxograma: Entrada Manual 16">
            <a:extLst>
              <a:ext uri="{FF2B5EF4-FFF2-40B4-BE49-F238E27FC236}">
                <a16:creationId xmlns:a16="http://schemas.microsoft.com/office/drawing/2014/main" id="{4EE53601-9695-DF65-6CE9-7FE0D454CF76}"/>
              </a:ext>
            </a:extLst>
          </p:cNvPr>
          <p:cNvSpPr/>
          <p:nvPr/>
        </p:nvSpPr>
        <p:spPr>
          <a:xfrm>
            <a:off x="7820550" y="1046131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6DC09D16-C43F-5602-CB26-39E1AB831A14}"/>
              </a:ext>
            </a:extLst>
          </p:cNvPr>
          <p:cNvSpPr/>
          <p:nvPr/>
        </p:nvSpPr>
        <p:spPr>
          <a:xfrm>
            <a:off x="8682824" y="1050098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n3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CC61C80-7F0B-67C5-2680-82D227A2C8D6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6675550" y="1283731"/>
            <a:ext cx="28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17F51AF-BE50-5DB7-FF3A-29CA37538FA9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7537824" y="1283731"/>
            <a:ext cx="282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DFC9681-052F-05DF-65CD-62EC4F57AB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400098" y="1283731"/>
            <a:ext cx="282726" cy="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853C0516-F4F2-381C-1D6D-556FB3FCF389}"/>
              </a:ext>
            </a:extLst>
          </p:cNvPr>
          <p:cNvSpPr/>
          <p:nvPr/>
        </p:nvSpPr>
        <p:spPr>
          <a:xfrm>
            <a:off x="8244881" y="1754964"/>
            <a:ext cx="1455434" cy="10983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 != n2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n2 != n3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n3 != n1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AA61907-E8EC-D3ED-76CD-9ABBFE5A556E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972598" y="1525298"/>
            <a:ext cx="0" cy="229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Fluxograma: Exibir 36">
            <a:extLst>
              <a:ext uri="{FF2B5EF4-FFF2-40B4-BE49-F238E27FC236}">
                <a16:creationId xmlns:a16="http://schemas.microsoft.com/office/drawing/2014/main" id="{ED4DF2F2-F158-2A0D-68B4-2BB22A9562F8}"/>
              </a:ext>
            </a:extLst>
          </p:cNvPr>
          <p:cNvSpPr/>
          <p:nvPr/>
        </p:nvSpPr>
        <p:spPr>
          <a:xfrm>
            <a:off x="9354491" y="3091762"/>
            <a:ext cx="2219441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“Existe números iguais entre os digitados”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C66020C-BD3B-2CC3-C18C-DC1519B6029A}"/>
              </a:ext>
            </a:extLst>
          </p:cNvPr>
          <p:cNvCxnSpPr>
            <a:cxnSpLocks/>
            <a:stCxn id="22" idx="3"/>
            <a:endCxn id="37" idx="0"/>
          </p:cNvCxnSpPr>
          <p:nvPr/>
        </p:nvCxnSpPr>
        <p:spPr>
          <a:xfrm>
            <a:off x="9700315" y="2304147"/>
            <a:ext cx="763897" cy="787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5EAC9CBD-C6B6-A1F7-B05E-B56F56D0F9FF}"/>
              </a:ext>
            </a:extLst>
          </p:cNvPr>
          <p:cNvSpPr/>
          <p:nvPr/>
        </p:nvSpPr>
        <p:spPr>
          <a:xfrm>
            <a:off x="6716825" y="2528273"/>
            <a:ext cx="1455434" cy="149631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 &gt; n2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n1 &lt; n3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ou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n1 &gt; n3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n1 &lt; n2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BDD92855-A102-215C-6D3C-80D8A96434E7}"/>
              </a:ext>
            </a:extLst>
          </p:cNvPr>
          <p:cNvCxnSpPr>
            <a:cxnSpLocks/>
            <a:stCxn id="22" idx="1"/>
            <a:endCxn id="44" idx="0"/>
          </p:cNvCxnSpPr>
          <p:nvPr/>
        </p:nvCxnSpPr>
        <p:spPr>
          <a:xfrm rot="10800000" flipV="1">
            <a:off x="7444543" y="2304147"/>
            <a:ext cx="800339" cy="2241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Fluxograma: Exibir 47">
            <a:extLst>
              <a:ext uri="{FF2B5EF4-FFF2-40B4-BE49-F238E27FC236}">
                <a16:creationId xmlns:a16="http://schemas.microsoft.com/office/drawing/2014/main" id="{A231B2C9-1439-D29B-08FD-D8D1635A1166}"/>
              </a:ext>
            </a:extLst>
          </p:cNvPr>
          <p:cNvSpPr/>
          <p:nvPr/>
        </p:nvSpPr>
        <p:spPr>
          <a:xfrm>
            <a:off x="5814901" y="3955565"/>
            <a:ext cx="588962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n1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4E88B6E-B406-F23F-0373-24B4D76F860E}"/>
              </a:ext>
            </a:extLst>
          </p:cNvPr>
          <p:cNvCxnSpPr>
            <a:stCxn id="44" idx="2"/>
          </p:cNvCxnSpPr>
          <p:nvPr/>
        </p:nvCxnSpPr>
        <p:spPr>
          <a:xfrm>
            <a:off x="7444542" y="4024584"/>
            <a:ext cx="0" cy="216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Fluxograma: Decisão 57">
            <a:extLst>
              <a:ext uri="{FF2B5EF4-FFF2-40B4-BE49-F238E27FC236}">
                <a16:creationId xmlns:a16="http://schemas.microsoft.com/office/drawing/2014/main" id="{98B5E851-46AF-74AC-7A6F-2F90C3259F50}"/>
              </a:ext>
            </a:extLst>
          </p:cNvPr>
          <p:cNvSpPr/>
          <p:nvPr/>
        </p:nvSpPr>
        <p:spPr>
          <a:xfrm>
            <a:off x="6716825" y="4241128"/>
            <a:ext cx="1455434" cy="149631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 &gt; n1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n2 &lt; n3 ou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n2 &gt; n3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 n2 &lt; n1</a:t>
            </a:r>
          </a:p>
        </p:txBody>
      </p:sp>
      <p:sp>
        <p:nvSpPr>
          <p:cNvPr id="61" name="Fluxograma: Exibir 60">
            <a:extLst>
              <a:ext uri="{FF2B5EF4-FFF2-40B4-BE49-F238E27FC236}">
                <a16:creationId xmlns:a16="http://schemas.microsoft.com/office/drawing/2014/main" id="{E455C202-F626-D2B1-96C5-4DE74614F492}"/>
              </a:ext>
            </a:extLst>
          </p:cNvPr>
          <p:cNvSpPr/>
          <p:nvPr/>
        </p:nvSpPr>
        <p:spPr>
          <a:xfrm>
            <a:off x="5814901" y="4804617"/>
            <a:ext cx="588962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C854DA9-B688-EF0C-834D-76891F109E7B}"/>
              </a:ext>
            </a:extLst>
          </p:cNvPr>
          <p:cNvCxnSpPr>
            <a:stCxn id="58" idx="1"/>
            <a:endCxn id="61" idx="3"/>
          </p:cNvCxnSpPr>
          <p:nvPr/>
        </p:nvCxnSpPr>
        <p:spPr>
          <a:xfrm flipH="1" flipV="1">
            <a:off x="6403863" y="4989283"/>
            <a:ext cx="3129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Fluxograma: Exibir 69">
            <a:extLst>
              <a:ext uri="{FF2B5EF4-FFF2-40B4-BE49-F238E27FC236}">
                <a16:creationId xmlns:a16="http://schemas.microsoft.com/office/drawing/2014/main" id="{7213E94D-8ECD-3951-B426-2F00B2C2B53B}"/>
              </a:ext>
            </a:extLst>
          </p:cNvPr>
          <p:cNvSpPr/>
          <p:nvPr/>
        </p:nvSpPr>
        <p:spPr>
          <a:xfrm>
            <a:off x="5843075" y="5678791"/>
            <a:ext cx="588962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n2</a:t>
            </a: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AA2F0627-0F4A-211E-76AB-B7B6D621FD63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rot="10800000" flipV="1">
            <a:off x="6403863" y="3276429"/>
            <a:ext cx="312962" cy="8638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201D7CDE-5CC8-E3EC-056C-DE3341FE79FD}"/>
              </a:ext>
            </a:extLst>
          </p:cNvPr>
          <p:cNvCxnSpPr>
            <a:stCxn id="58" idx="2"/>
            <a:endCxn id="70" idx="3"/>
          </p:cNvCxnSpPr>
          <p:nvPr/>
        </p:nvCxnSpPr>
        <p:spPr>
          <a:xfrm rot="5400000">
            <a:off x="6875281" y="5294196"/>
            <a:ext cx="126018" cy="101250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F67D81CF-5AD7-3752-AC7F-06C7A289497D}"/>
              </a:ext>
            </a:extLst>
          </p:cNvPr>
          <p:cNvSpPr/>
          <p:nvPr/>
        </p:nvSpPr>
        <p:spPr>
          <a:xfrm>
            <a:off x="4902338" y="4890742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22BC2929-99BB-AEF7-FFB5-AB4F0ADD436B}"/>
              </a:ext>
            </a:extLst>
          </p:cNvPr>
          <p:cNvCxnSpPr>
            <a:stCxn id="48" idx="1"/>
            <a:endCxn id="83" idx="6"/>
          </p:cNvCxnSpPr>
          <p:nvPr/>
        </p:nvCxnSpPr>
        <p:spPr>
          <a:xfrm rot="10800000" flipV="1">
            <a:off x="5150203" y="4140231"/>
            <a:ext cx="664699" cy="8490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8001C765-E925-14DB-F973-C9E9C756402E}"/>
              </a:ext>
            </a:extLst>
          </p:cNvPr>
          <p:cNvCxnSpPr>
            <a:stCxn id="61" idx="1"/>
            <a:endCxn id="83" idx="6"/>
          </p:cNvCxnSpPr>
          <p:nvPr/>
        </p:nvCxnSpPr>
        <p:spPr>
          <a:xfrm flipH="1">
            <a:off x="5150202" y="4989283"/>
            <a:ext cx="664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03DEBC8C-3C10-3BFC-BF14-0B60E0911223}"/>
              </a:ext>
            </a:extLst>
          </p:cNvPr>
          <p:cNvCxnSpPr>
            <a:cxnSpLocks/>
          </p:cNvCxnSpPr>
          <p:nvPr/>
        </p:nvCxnSpPr>
        <p:spPr>
          <a:xfrm rot="10800000">
            <a:off x="5133269" y="4989283"/>
            <a:ext cx="692873" cy="8741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F0AF5CC9-54E7-C1CA-8841-3B15F64E5D70}"/>
              </a:ext>
            </a:extLst>
          </p:cNvPr>
          <p:cNvCxnSpPr>
            <a:cxnSpLocks/>
            <a:stCxn id="37" idx="2"/>
            <a:endCxn id="83" idx="4"/>
          </p:cNvCxnSpPr>
          <p:nvPr/>
        </p:nvCxnSpPr>
        <p:spPr>
          <a:xfrm rot="5400000">
            <a:off x="6931877" y="1555487"/>
            <a:ext cx="1626729" cy="5437942"/>
          </a:xfrm>
          <a:prstGeom prst="bentConnector3">
            <a:avLst>
              <a:gd name="adj1" fmla="val 17078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0CB09596-3584-DFB5-FBF2-EE7584E11180}"/>
              </a:ext>
            </a:extLst>
          </p:cNvPr>
          <p:cNvCxnSpPr>
            <a:stCxn id="83" idx="2"/>
          </p:cNvCxnSpPr>
          <p:nvPr/>
        </p:nvCxnSpPr>
        <p:spPr>
          <a:xfrm flipH="1" flipV="1">
            <a:off x="4690533" y="4989282"/>
            <a:ext cx="2118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Fluxograma: Terminação 94">
            <a:extLst>
              <a:ext uri="{FF2B5EF4-FFF2-40B4-BE49-F238E27FC236}">
                <a16:creationId xmlns:a16="http://schemas.microsoft.com/office/drawing/2014/main" id="{5D9B5387-9BEC-71D5-0F97-9845F7BA3D3F}"/>
              </a:ext>
            </a:extLst>
          </p:cNvPr>
          <p:cNvSpPr/>
          <p:nvPr/>
        </p:nvSpPr>
        <p:spPr>
          <a:xfrm>
            <a:off x="4129746" y="475114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D5B3E7C9-A4F2-6CE7-6165-D117A2817B14}"/>
              </a:ext>
            </a:extLst>
          </p:cNvPr>
          <p:cNvCxnSpPr>
            <a:cxnSpLocks/>
          </p:cNvCxnSpPr>
          <p:nvPr/>
        </p:nvCxnSpPr>
        <p:spPr>
          <a:xfrm>
            <a:off x="10837928" y="809589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4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583578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3252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primeiro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segundo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terceiro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condição de existência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9EF4F2C4-1F13-7595-2D7C-DE1A3CD8E5A4}"/>
              </a:ext>
            </a:extLst>
          </p:cNvPr>
          <p:cNvSpPr/>
          <p:nvPr/>
        </p:nvSpPr>
        <p:spPr>
          <a:xfrm>
            <a:off x="5826245" y="1571065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lado1</a:t>
            </a: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D0A27E1A-160F-2FBD-524D-B8D101611D18}"/>
              </a:ext>
            </a:extLst>
          </p:cNvPr>
          <p:cNvSpPr/>
          <p:nvPr/>
        </p:nvSpPr>
        <p:spPr>
          <a:xfrm>
            <a:off x="4963969" y="1570533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7" name="Fluxograma: Entrada Manual 16">
            <a:extLst>
              <a:ext uri="{FF2B5EF4-FFF2-40B4-BE49-F238E27FC236}">
                <a16:creationId xmlns:a16="http://schemas.microsoft.com/office/drawing/2014/main" id="{4EE53601-9695-DF65-6CE9-7FE0D454CF76}"/>
              </a:ext>
            </a:extLst>
          </p:cNvPr>
          <p:cNvSpPr/>
          <p:nvPr/>
        </p:nvSpPr>
        <p:spPr>
          <a:xfrm>
            <a:off x="6688519" y="1571065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lado2</a:t>
            </a:r>
          </a:p>
        </p:txBody>
      </p: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6DC09D16-C43F-5602-CB26-39E1AB831A14}"/>
              </a:ext>
            </a:extLst>
          </p:cNvPr>
          <p:cNvSpPr/>
          <p:nvPr/>
        </p:nvSpPr>
        <p:spPr>
          <a:xfrm>
            <a:off x="7550793" y="1575032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lado3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CC61C80-7F0B-67C5-2680-82D227A2C8D6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5543519" y="1808665"/>
            <a:ext cx="28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17F51AF-BE50-5DB7-FF3A-29CA37538FA9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6405793" y="1808665"/>
            <a:ext cx="282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DFC9681-052F-05DF-65CD-62EC4F57AB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8067" y="1808665"/>
            <a:ext cx="282726" cy="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AA61907-E8EC-D3ED-76CD-9ABBFE5A556E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7840567" y="2050232"/>
            <a:ext cx="0" cy="229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D5B3E7C9-A4F2-6CE7-6165-D117A2817B14}"/>
              </a:ext>
            </a:extLst>
          </p:cNvPr>
          <p:cNvCxnSpPr>
            <a:cxnSpLocks/>
          </p:cNvCxnSpPr>
          <p:nvPr/>
        </p:nvCxnSpPr>
        <p:spPr>
          <a:xfrm>
            <a:off x="10837928" y="809589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444D9C44-C49B-B9FF-4C4C-244ECA34C6E3}"/>
              </a:ext>
            </a:extLst>
          </p:cNvPr>
          <p:cNvSpPr/>
          <p:nvPr/>
        </p:nvSpPr>
        <p:spPr>
          <a:xfrm>
            <a:off x="6730921" y="2279898"/>
            <a:ext cx="2219292" cy="143246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lado1 &lt; lado2 + lado3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lado2 &lt; lado1 + lado3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lado3 &lt; lado1 + lado2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81F11E88-C9D8-8FD1-D0ED-2D2B0F6EFB77}"/>
              </a:ext>
            </a:extLst>
          </p:cNvPr>
          <p:cNvSpPr/>
          <p:nvPr/>
        </p:nvSpPr>
        <p:spPr>
          <a:xfrm>
            <a:off x="9162260" y="3712366"/>
            <a:ext cx="2219441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“NAO FORMAM um triangulo”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394C0C31-3E7C-52F7-219C-10C65BBD0EED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8950213" y="2996132"/>
            <a:ext cx="1321768" cy="7162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Fluxograma: Exibir 27">
            <a:extLst>
              <a:ext uri="{FF2B5EF4-FFF2-40B4-BE49-F238E27FC236}">
                <a16:creationId xmlns:a16="http://schemas.microsoft.com/office/drawing/2014/main" id="{F8B55F72-0C44-FABC-CE71-B7207C192172}"/>
              </a:ext>
            </a:extLst>
          </p:cNvPr>
          <p:cNvSpPr/>
          <p:nvPr/>
        </p:nvSpPr>
        <p:spPr>
          <a:xfrm>
            <a:off x="4511555" y="3712366"/>
            <a:ext cx="2219441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“FORMAM um triangulo”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A33239AF-C061-AF84-4067-47709794AADE}"/>
              </a:ext>
            </a:extLst>
          </p:cNvPr>
          <p:cNvCxnSpPr>
            <a:stCxn id="11" idx="1"/>
            <a:endCxn id="28" idx="0"/>
          </p:cNvCxnSpPr>
          <p:nvPr/>
        </p:nvCxnSpPr>
        <p:spPr>
          <a:xfrm rot="10800000" flipV="1">
            <a:off x="5621277" y="2996132"/>
            <a:ext cx="1109645" cy="7162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5C1D1616-D4B1-DDE0-9786-335D15662760}"/>
              </a:ext>
            </a:extLst>
          </p:cNvPr>
          <p:cNvSpPr/>
          <p:nvPr/>
        </p:nvSpPr>
        <p:spPr>
          <a:xfrm>
            <a:off x="7716635" y="4594409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21299032-DE56-B267-2B28-3C52E89727E1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 rot="16200000" flipH="1">
            <a:off x="6474566" y="3228407"/>
            <a:ext cx="512711" cy="22192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23ECBD43-3CE5-4BD2-B877-7F1BBACAF1A6}"/>
              </a:ext>
            </a:extLst>
          </p:cNvPr>
          <p:cNvCxnSpPr>
            <a:stCxn id="15" idx="2"/>
            <a:endCxn id="33" idx="0"/>
          </p:cNvCxnSpPr>
          <p:nvPr/>
        </p:nvCxnSpPr>
        <p:spPr>
          <a:xfrm rot="5400000">
            <a:off x="8799919" y="3122346"/>
            <a:ext cx="512711" cy="243141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Fluxograma: Terminação 38">
            <a:extLst>
              <a:ext uri="{FF2B5EF4-FFF2-40B4-BE49-F238E27FC236}">
                <a16:creationId xmlns:a16="http://schemas.microsoft.com/office/drawing/2014/main" id="{7D1FCE4A-0878-2823-FE67-7A947289AA64}"/>
              </a:ext>
            </a:extLst>
          </p:cNvPr>
          <p:cNvSpPr/>
          <p:nvPr/>
        </p:nvSpPr>
        <p:spPr>
          <a:xfrm>
            <a:off x="7553786" y="4963738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4290FB4-98E9-18B4-7DF5-8C742C950E94}"/>
              </a:ext>
            </a:extLst>
          </p:cNvPr>
          <p:cNvCxnSpPr>
            <a:stCxn id="33" idx="4"/>
            <a:endCxn id="39" idx="0"/>
          </p:cNvCxnSpPr>
          <p:nvPr/>
        </p:nvCxnSpPr>
        <p:spPr>
          <a:xfrm>
            <a:off x="7840567" y="4791490"/>
            <a:ext cx="2994" cy="17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valor da 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se é maior de 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Maior que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10FB7547-A833-75D4-0668-9C6FC8C6DC0A}"/>
              </a:ext>
            </a:extLst>
          </p:cNvPr>
          <p:cNvSpPr/>
          <p:nvPr/>
        </p:nvSpPr>
        <p:spPr>
          <a:xfrm>
            <a:off x="6612284" y="4931276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372745D5-14F3-C0F6-58AA-A438C98C3EE4}"/>
              </a:ext>
            </a:extLst>
          </p:cNvPr>
          <p:cNvSpPr/>
          <p:nvPr/>
        </p:nvSpPr>
        <p:spPr>
          <a:xfrm>
            <a:off x="6612286" y="1843230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BA3EC2A8-770A-6011-242C-A1520E1F2FD0}"/>
              </a:ext>
            </a:extLst>
          </p:cNvPr>
          <p:cNvSpPr/>
          <p:nvPr/>
        </p:nvSpPr>
        <p:spPr>
          <a:xfrm>
            <a:off x="6377318" y="2512769"/>
            <a:ext cx="2407919" cy="7848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 &gt;= 18</a:t>
            </a:r>
          </a:p>
        </p:txBody>
      </p: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DBB926F6-B3FE-1564-5E46-310FA297BA5B}"/>
              </a:ext>
            </a:extLst>
          </p:cNvPr>
          <p:cNvSpPr/>
          <p:nvPr/>
        </p:nvSpPr>
        <p:spPr>
          <a:xfrm>
            <a:off x="8646715" y="329759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“Maior de idade”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4E81A817-3921-4C78-D339-DB3D63146CCC}"/>
              </a:ext>
            </a:extLst>
          </p:cNvPr>
          <p:cNvSpPr/>
          <p:nvPr/>
        </p:nvSpPr>
        <p:spPr>
          <a:xfrm>
            <a:off x="4577863" y="329759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“Menor de idade”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D392409-5CC9-6613-647E-615E8AA67EC5}"/>
              </a:ext>
            </a:extLst>
          </p:cNvPr>
          <p:cNvSpPr/>
          <p:nvPr/>
        </p:nvSpPr>
        <p:spPr>
          <a:xfrm>
            <a:off x="7457344" y="4351291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48E9CA0D-4EE8-4B9C-21C1-27460A89268C}"/>
              </a:ext>
            </a:extLst>
          </p:cNvPr>
          <p:cNvSpPr/>
          <p:nvPr/>
        </p:nvSpPr>
        <p:spPr>
          <a:xfrm>
            <a:off x="6612284" y="1239938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D0CC5D2-F943-9DFB-655D-3C44F98805E8}"/>
              </a:ext>
            </a:extLst>
          </p:cNvPr>
          <p:cNvCxnSpPr>
            <a:stCxn id="17" idx="2"/>
            <a:endCxn id="12" idx="0"/>
          </p:cNvCxnSpPr>
          <p:nvPr/>
        </p:nvCxnSpPr>
        <p:spPr>
          <a:xfrm>
            <a:off x="7581277" y="1716203"/>
            <a:ext cx="2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FF8FDE9-FBCA-51F0-1D97-2254551A795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581278" y="2318430"/>
            <a:ext cx="1" cy="194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F2E36921-CCDB-51A5-1CCA-FB83E3C3F0FA}"/>
              </a:ext>
            </a:extLst>
          </p:cNvPr>
          <p:cNvCxnSpPr>
            <a:stCxn id="14" idx="2"/>
            <a:endCxn id="16" idx="6"/>
          </p:cNvCxnSpPr>
          <p:nvPr/>
        </p:nvCxnSpPr>
        <p:spPr>
          <a:xfrm rot="5400000">
            <a:off x="8476754" y="3310882"/>
            <a:ext cx="367404" cy="1910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717DB83-EE8D-32C4-7824-3BCCEEAA84EA}"/>
              </a:ext>
            </a:extLst>
          </p:cNvPr>
          <p:cNvCxnSpPr>
            <a:stCxn id="15" idx="2"/>
            <a:endCxn id="16" idx="2"/>
          </p:cNvCxnSpPr>
          <p:nvPr/>
        </p:nvCxnSpPr>
        <p:spPr>
          <a:xfrm rot="16200000" flipH="1">
            <a:off x="6318396" y="3310884"/>
            <a:ext cx="367404" cy="19104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A0D710F-5E15-19D1-E5E7-4561E8AF0BD9}"/>
              </a:ext>
            </a:extLst>
          </p:cNvPr>
          <p:cNvCxnSpPr>
            <a:stCxn id="16" idx="4"/>
            <a:endCxn id="11" idx="0"/>
          </p:cNvCxnSpPr>
          <p:nvPr/>
        </p:nvCxnSpPr>
        <p:spPr>
          <a:xfrm>
            <a:off x="7581276" y="4548372"/>
            <a:ext cx="1" cy="38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0973D840-DE3A-F124-4F82-C8A2BE4B4887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5546852" y="2905184"/>
            <a:ext cx="830466" cy="3924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4DC4D8FD-3506-8938-89D1-A4C82FB19771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785237" y="2905184"/>
            <a:ext cx="830467" cy="39241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0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583578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- 20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3252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primeiro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segundo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terceiro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condição de existência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igualde e diferenças entre os 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9EF4F2C4-1F13-7595-2D7C-DE1A3CD8E5A4}"/>
              </a:ext>
            </a:extLst>
          </p:cNvPr>
          <p:cNvSpPr/>
          <p:nvPr/>
        </p:nvSpPr>
        <p:spPr>
          <a:xfrm>
            <a:off x="6233931" y="1478603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lado1</a:t>
            </a: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D0A27E1A-160F-2FBD-524D-B8D101611D18}"/>
              </a:ext>
            </a:extLst>
          </p:cNvPr>
          <p:cNvSpPr/>
          <p:nvPr/>
        </p:nvSpPr>
        <p:spPr>
          <a:xfrm>
            <a:off x="5371655" y="1478071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7" name="Fluxograma: Entrada Manual 16">
            <a:extLst>
              <a:ext uri="{FF2B5EF4-FFF2-40B4-BE49-F238E27FC236}">
                <a16:creationId xmlns:a16="http://schemas.microsoft.com/office/drawing/2014/main" id="{4EE53601-9695-DF65-6CE9-7FE0D454CF76}"/>
              </a:ext>
            </a:extLst>
          </p:cNvPr>
          <p:cNvSpPr/>
          <p:nvPr/>
        </p:nvSpPr>
        <p:spPr>
          <a:xfrm>
            <a:off x="7096205" y="1478603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lado2</a:t>
            </a:r>
          </a:p>
        </p:txBody>
      </p: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6DC09D16-C43F-5602-CB26-39E1AB831A14}"/>
              </a:ext>
            </a:extLst>
          </p:cNvPr>
          <p:cNvSpPr/>
          <p:nvPr/>
        </p:nvSpPr>
        <p:spPr>
          <a:xfrm>
            <a:off x="7958479" y="1482570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lado3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CC61C80-7F0B-67C5-2680-82D227A2C8D6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5951205" y="1716203"/>
            <a:ext cx="28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17F51AF-BE50-5DB7-FF3A-29CA37538FA9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6813479" y="1716203"/>
            <a:ext cx="282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DFC9681-052F-05DF-65CD-62EC4F57AB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675753" y="1716203"/>
            <a:ext cx="282726" cy="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AA61907-E8EC-D3ED-76CD-9ABBFE5A556E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8248253" y="1957770"/>
            <a:ext cx="0" cy="229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D5B3E7C9-A4F2-6CE7-6165-D117A2817B14}"/>
              </a:ext>
            </a:extLst>
          </p:cNvPr>
          <p:cNvCxnSpPr>
            <a:cxnSpLocks/>
          </p:cNvCxnSpPr>
          <p:nvPr/>
        </p:nvCxnSpPr>
        <p:spPr>
          <a:xfrm>
            <a:off x="10837928" y="809589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444D9C44-C49B-B9FF-4C4C-244ECA34C6E3}"/>
              </a:ext>
            </a:extLst>
          </p:cNvPr>
          <p:cNvSpPr/>
          <p:nvPr/>
        </p:nvSpPr>
        <p:spPr>
          <a:xfrm>
            <a:off x="7138607" y="2187436"/>
            <a:ext cx="2219292" cy="143246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lado1 &lt; lado2 + lado3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lado2 &lt; lado1 + lado3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lado3 &lt; lado1 + lado2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81F11E88-C9D8-8FD1-D0ED-2D2B0F6EFB77}"/>
              </a:ext>
            </a:extLst>
          </p:cNvPr>
          <p:cNvSpPr/>
          <p:nvPr/>
        </p:nvSpPr>
        <p:spPr>
          <a:xfrm>
            <a:off x="9758885" y="2719004"/>
            <a:ext cx="1675668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“NAO FORMAM um triangulo”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C1F02C3-B1C0-0C37-5A0B-39BCEE28E56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9357899" y="2903670"/>
            <a:ext cx="4009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luxograma: Decisão 25">
            <a:extLst>
              <a:ext uri="{FF2B5EF4-FFF2-40B4-BE49-F238E27FC236}">
                <a16:creationId xmlns:a16="http://schemas.microsoft.com/office/drawing/2014/main" id="{A6AC11A4-6E53-EC04-518E-7EC5D05D0A4C}"/>
              </a:ext>
            </a:extLst>
          </p:cNvPr>
          <p:cNvSpPr/>
          <p:nvPr/>
        </p:nvSpPr>
        <p:spPr>
          <a:xfrm>
            <a:off x="4198096" y="3619904"/>
            <a:ext cx="1680007" cy="63212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lado1 == lado2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lado2 == lado3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C65C200-581E-C137-1883-76CA344775CE}"/>
              </a:ext>
            </a:extLst>
          </p:cNvPr>
          <p:cNvCxnSpPr>
            <a:cxnSpLocks/>
            <a:stCxn id="11" idx="1"/>
            <a:endCxn id="26" idx="0"/>
          </p:cNvCxnSpPr>
          <p:nvPr/>
        </p:nvCxnSpPr>
        <p:spPr>
          <a:xfrm rot="10800000" flipV="1">
            <a:off x="5038101" y="2903670"/>
            <a:ext cx="2100507" cy="7162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Fluxograma: Exibir 48">
            <a:extLst>
              <a:ext uri="{FF2B5EF4-FFF2-40B4-BE49-F238E27FC236}">
                <a16:creationId xmlns:a16="http://schemas.microsoft.com/office/drawing/2014/main" id="{7B5DFA73-A4CC-B243-96FE-C601F1063B66}"/>
              </a:ext>
            </a:extLst>
          </p:cNvPr>
          <p:cNvSpPr/>
          <p:nvPr/>
        </p:nvSpPr>
        <p:spPr>
          <a:xfrm>
            <a:off x="6123468" y="3751300"/>
            <a:ext cx="1675668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“EQUILATERO”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4CA4BC9-4A02-3390-F719-E09FAD4F2972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 flipV="1">
            <a:off x="5878103" y="3935966"/>
            <a:ext cx="2453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Fluxograma: Decisão 52">
            <a:extLst>
              <a:ext uri="{FF2B5EF4-FFF2-40B4-BE49-F238E27FC236}">
                <a16:creationId xmlns:a16="http://schemas.microsoft.com/office/drawing/2014/main" id="{BB0DD3FE-45DC-5F1F-01E6-38E06B11248A}"/>
              </a:ext>
            </a:extLst>
          </p:cNvPr>
          <p:cNvSpPr/>
          <p:nvPr/>
        </p:nvSpPr>
        <p:spPr>
          <a:xfrm>
            <a:off x="4198096" y="4436695"/>
            <a:ext cx="1680007" cy="93485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lado1 != lado2 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lado2 != lado3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lado1 != lado3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6F6F6F00-DCD7-3CF2-AB67-25786887C905}"/>
              </a:ext>
            </a:extLst>
          </p:cNvPr>
          <p:cNvCxnSpPr>
            <a:cxnSpLocks/>
            <a:stCxn id="26" idx="2"/>
            <a:endCxn id="53" idx="0"/>
          </p:cNvCxnSpPr>
          <p:nvPr/>
        </p:nvCxnSpPr>
        <p:spPr>
          <a:xfrm>
            <a:off x="5038100" y="4252029"/>
            <a:ext cx="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Fluxograma: Exibir 56">
            <a:extLst>
              <a:ext uri="{FF2B5EF4-FFF2-40B4-BE49-F238E27FC236}">
                <a16:creationId xmlns:a16="http://schemas.microsoft.com/office/drawing/2014/main" id="{DB46E28C-15A0-4656-3636-123F12134D1D}"/>
              </a:ext>
            </a:extLst>
          </p:cNvPr>
          <p:cNvSpPr/>
          <p:nvPr/>
        </p:nvSpPr>
        <p:spPr>
          <a:xfrm>
            <a:off x="6131455" y="4713250"/>
            <a:ext cx="1675668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“ESCALENO”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D103B93-A530-DBE6-56E8-86F26B6A7278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 flipV="1">
            <a:off x="5878103" y="4897916"/>
            <a:ext cx="253352" cy="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Fluxograma: Exibir 59">
            <a:extLst>
              <a:ext uri="{FF2B5EF4-FFF2-40B4-BE49-F238E27FC236}">
                <a16:creationId xmlns:a16="http://schemas.microsoft.com/office/drawing/2014/main" id="{7647E662-B1FF-E615-B060-3AD122DCF29D}"/>
              </a:ext>
            </a:extLst>
          </p:cNvPr>
          <p:cNvSpPr/>
          <p:nvPr/>
        </p:nvSpPr>
        <p:spPr>
          <a:xfrm>
            <a:off x="6147908" y="5556218"/>
            <a:ext cx="1675668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“ISOCELES”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95335174-BD7A-3CA1-E6BD-576F5033260C}"/>
              </a:ext>
            </a:extLst>
          </p:cNvPr>
          <p:cNvCxnSpPr>
            <a:cxnSpLocks/>
            <a:stCxn id="53" idx="2"/>
            <a:endCxn id="60" idx="1"/>
          </p:cNvCxnSpPr>
          <p:nvPr/>
        </p:nvCxnSpPr>
        <p:spPr>
          <a:xfrm rot="16200000" flipH="1">
            <a:off x="5408338" y="5001314"/>
            <a:ext cx="369332" cy="11098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60D55BE4-3E37-1032-D491-766304F1A12D}"/>
              </a:ext>
            </a:extLst>
          </p:cNvPr>
          <p:cNvSpPr/>
          <p:nvPr/>
        </p:nvSpPr>
        <p:spPr>
          <a:xfrm>
            <a:off x="9357899" y="4239614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03871C5B-7707-852D-FB54-24BBD1AC561F}"/>
              </a:ext>
            </a:extLst>
          </p:cNvPr>
          <p:cNvCxnSpPr>
            <a:cxnSpLocks/>
            <a:stCxn id="15" idx="2"/>
            <a:endCxn id="64" idx="0"/>
          </p:cNvCxnSpPr>
          <p:nvPr/>
        </p:nvCxnSpPr>
        <p:spPr>
          <a:xfrm rot="5400000">
            <a:off x="9463636" y="3106531"/>
            <a:ext cx="1151278" cy="11148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EC622BC1-0F3A-40E0-5830-772973969087}"/>
              </a:ext>
            </a:extLst>
          </p:cNvPr>
          <p:cNvCxnSpPr>
            <a:cxnSpLocks/>
          </p:cNvCxnSpPr>
          <p:nvPr/>
        </p:nvCxnSpPr>
        <p:spPr>
          <a:xfrm>
            <a:off x="7795432" y="3935966"/>
            <a:ext cx="1567230" cy="402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F56DE1D1-097A-06AB-1872-D87A2F0F28D3}"/>
              </a:ext>
            </a:extLst>
          </p:cNvPr>
          <p:cNvCxnSpPr>
            <a:cxnSpLocks/>
            <a:stCxn id="57" idx="3"/>
            <a:endCxn id="64" idx="2"/>
          </p:cNvCxnSpPr>
          <p:nvPr/>
        </p:nvCxnSpPr>
        <p:spPr>
          <a:xfrm flipV="1">
            <a:off x="7807123" y="4338155"/>
            <a:ext cx="1550776" cy="559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9720AE50-D686-DAA3-7B4B-5B4C69441217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7815109" y="4338155"/>
            <a:ext cx="1542790" cy="1402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Fluxograma: Terminação 75">
            <a:extLst>
              <a:ext uri="{FF2B5EF4-FFF2-40B4-BE49-F238E27FC236}">
                <a16:creationId xmlns:a16="http://schemas.microsoft.com/office/drawing/2014/main" id="{D62D9CD8-8072-CD19-23C0-9E2A4FEE02E1}"/>
              </a:ext>
            </a:extLst>
          </p:cNvPr>
          <p:cNvSpPr/>
          <p:nvPr/>
        </p:nvSpPr>
        <p:spPr>
          <a:xfrm>
            <a:off x="9192056" y="4592554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CD4A5742-0CDC-CDDA-D578-3EC28D9D153A}"/>
              </a:ext>
            </a:extLst>
          </p:cNvPr>
          <p:cNvCxnSpPr>
            <a:stCxn id="64" idx="4"/>
            <a:endCxn id="76" idx="0"/>
          </p:cNvCxnSpPr>
          <p:nvPr/>
        </p:nvCxnSpPr>
        <p:spPr>
          <a:xfrm>
            <a:off x="9481831" y="4436695"/>
            <a:ext cx="0" cy="15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3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583578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- 21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3252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condição para ano bissexto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400" u="sng" dirty="0"/>
              <a:t>Não são bissextos anos ímpares e anos pares não-múltiplos de 4.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9EF4F2C4-1F13-7595-2D7C-DE1A3CD8E5A4}"/>
              </a:ext>
            </a:extLst>
          </p:cNvPr>
          <p:cNvSpPr/>
          <p:nvPr/>
        </p:nvSpPr>
        <p:spPr>
          <a:xfrm>
            <a:off x="6477692" y="2079556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ano</a:t>
            </a: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D0A27E1A-160F-2FBD-524D-B8D101611D18}"/>
              </a:ext>
            </a:extLst>
          </p:cNvPr>
          <p:cNvSpPr/>
          <p:nvPr/>
        </p:nvSpPr>
        <p:spPr>
          <a:xfrm>
            <a:off x="5615416" y="2079024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CC61C80-7F0B-67C5-2680-82D227A2C8D6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6194966" y="2317156"/>
            <a:ext cx="28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D5B3E7C9-A4F2-6CE7-6165-D117A2817B14}"/>
              </a:ext>
            </a:extLst>
          </p:cNvPr>
          <p:cNvCxnSpPr>
            <a:cxnSpLocks/>
          </p:cNvCxnSpPr>
          <p:nvPr/>
        </p:nvCxnSpPr>
        <p:spPr>
          <a:xfrm>
            <a:off x="10837928" y="809589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69376D9D-2D46-E919-45BD-084E4C77B5E9}"/>
              </a:ext>
            </a:extLst>
          </p:cNvPr>
          <p:cNvSpPr/>
          <p:nvPr/>
        </p:nvSpPr>
        <p:spPr>
          <a:xfrm>
            <a:off x="7037273" y="2685665"/>
            <a:ext cx="1680007" cy="63212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ano % 2 == 0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ano % 4 == 0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BB854ABC-967A-1733-D264-078A1BF985FF}"/>
              </a:ext>
            </a:extLst>
          </p:cNvPr>
          <p:cNvCxnSpPr>
            <a:stCxn id="5" idx="3"/>
            <a:endCxn id="12" idx="0"/>
          </p:cNvCxnSpPr>
          <p:nvPr/>
        </p:nvCxnSpPr>
        <p:spPr>
          <a:xfrm>
            <a:off x="7057240" y="2317156"/>
            <a:ext cx="820037" cy="3685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uxograma: Exibir 22">
            <a:extLst>
              <a:ext uri="{FF2B5EF4-FFF2-40B4-BE49-F238E27FC236}">
                <a16:creationId xmlns:a16="http://schemas.microsoft.com/office/drawing/2014/main" id="{56DE3935-B4E1-E1B8-EE1B-50CA350CECC6}"/>
              </a:ext>
            </a:extLst>
          </p:cNvPr>
          <p:cNvSpPr/>
          <p:nvPr/>
        </p:nvSpPr>
        <p:spPr>
          <a:xfrm>
            <a:off x="8305093" y="3316967"/>
            <a:ext cx="1675668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“O ano é bissexto”</a:t>
            </a:r>
          </a:p>
        </p:txBody>
      </p:sp>
      <p:sp>
        <p:nvSpPr>
          <p:cNvPr id="24" name="Fluxograma: Exibir 23">
            <a:extLst>
              <a:ext uri="{FF2B5EF4-FFF2-40B4-BE49-F238E27FC236}">
                <a16:creationId xmlns:a16="http://schemas.microsoft.com/office/drawing/2014/main" id="{7A6B5781-97C8-6A5A-09A1-001CD344A8AC}"/>
              </a:ext>
            </a:extLst>
          </p:cNvPr>
          <p:cNvSpPr/>
          <p:nvPr/>
        </p:nvSpPr>
        <p:spPr>
          <a:xfrm>
            <a:off x="5791590" y="3316967"/>
            <a:ext cx="1675668" cy="36933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“O ano não é bissexto.”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5484DD89-0680-5157-EB44-610C57E08ABF}"/>
              </a:ext>
            </a:extLst>
          </p:cNvPr>
          <p:cNvCxnSpPr>
            <a:stCxn id="12" idx="1"/>
            <a:endCxn id="24" idx="0"/>
          </p:cNvCxnSpPr>
          <p:nvPr/>
        </p:nvCxnSpPr>
        <p:spPr>
          <a:xfrm rot="10800000" flipV="1">
            <a:off x="6629425" y="3001727"/>
            <a:ext cx="407849" cy="3152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1861FF7E-AA51-8756-2623-4FF71AFF036B}"/>
              </a:ext>
            </a:extLst>
          </p:cNvPr>
          <p:cNvCxnSpPr>
            <a:stCxn id="12" idx="3"/>
            <a:endCxn id="23" idx="0"/>
          </p:cNvCxnSpPr>
          <p:nvPr/>
        </p:nvCxnSpPr>
        <p:spPr>
          <a:xfrm>
            <a:off x="8717280" y="3001728"/>
            <a:ext cx="425647" cy="3152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B539C22-F0B1-724C-2266-80F18A21C310}"/>
              </a:ext>
            </a:extLst>
          </p:cNvPr>
          <p:cNvSpPr/>
          <p:nvPr/>
        </p:nvSpPr>
        <p:spPr>
          <a:xfrm>
            <a:off x="7753344" y="4186274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BAB7A8C1-0A5F-C831-0142-2FB742545426}"/>
              </a:ext>
            </a:extLst>
          </p:cNvPr>
          <p:cNvCxnSpPr>
            <a:stCxn id="24" idx="2"/>
            <a:endCxn id="35" idx="2"/>
          </p:cNvCxnSpPr>
          <p:nvPr/>
        </p:nvCxnSpPr>
        <p:spPr>
          <a:xfrm rot="16200000" flipH="1">
            <a:off x="6892126" y="3423597"/>
            <a:ext cx="598516" cy="11239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69DCB130-2E31-AC6D-46EC-59D4DD6A0561}"/>
              </a:ext>
            </a:extLst>
          </p:cNvPr>
          <p:cNvCxnSpPr>
            <a:stCxn id="23" idx="2"/>
            <a:endCxn id="35" idx="6"/>
          </p:cNvCxnSpPr>
          <p:nvPr/>
        </p:nvCxnSpPr>
        <p:spPr>
          <a:xfrm rot="5400000">
            <a:off x="8272810" y="3414698"/>
            <a:ext cx="598516" cy="11417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Fluxograma: Terminação 45">
            <a:extLst>
              <a:ext uri="{FF2B5EF4-FFF2-40B4-BE49-F238E27FC236}">
                <a16:creationId xmlns:a16="http://schemas.microsoft.com/office/drawing/2014/main" id="{F11D839F-3EC6-751A-2C02-BF505331C4EE}"/>
              </a:ext>
            </a:extLst>
          </p:cNvPr>
          <p:cNvSpPr/>
          <p:nvPr/>
        </p:nvSpPr>
        <p:spPr>
          <a:xfrm>
            <a:off x="7587501" y="4677034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Fim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448E837-1CAC-5BCF-E3B9-E08405CDA95B}"/>
              </a:ext>
            </a:extLst>
          </p:cNvPr>
          <p:cNvCxnSpPr>
            <a:stCxn id="35" idx="4"/>
            <a:endCxn id="46" idx="0"/>
          </p:cNvCxnSpPr>
          <p:nvPr/>
        </p:nvCxnSpPr>
        <p:spPr>
          <a:xfrm>
            <a:off x="7877276" y="4383355"/>
            <a:ext cx="0" cy="29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5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valor 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se o numero é múltiplo de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1546C580-4891-9292-0C48-46E31611C73E}"/>
              </a:ext>
            </a:extLst>
          </p:cNvPr>
          <p:cNvSpPr/>
          <p:nvPr/>
        </p:nvSpPr>
        <p:spPr>
          <a:xfrm>
            <a:off x="6612284" y="4931276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5F86F064-C8E3-C969-F88E-29D2C49E7D00}"/>
              </a:ext>
            </a:extLst>
          </p:cNvPr>
          <p:cNvSpPr/>
          <p:nvPr/>
        </p:nvSpPr>
        <p:spPr>
          <a:xfrm>
            <a:off x="6612286" y="1843230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01836198-31DD-74E2-D935-A7D138C2E111}"/>
              </a:ext>
            </a:extLst>
          </p:cNvPr>
          <p:cNvSpPr/>
          <p:nvPr/>
        </p:nvSpPr>
        <p:spPr>
          <a:xfrm>
            <a:off x="6122752" y="2487758"/>
            <a:ext cx="2910212" cy="7848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 % 2 == 0</a:t>
            </a:r>
          </a:p>
        </p:txBody>
      </p: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75F36DFE-240D-BB09-E43B-8AB2E3F449A6}"/>
              </a:ext>
            </a:extLst>
          </p:cNvPr>
          <p:cNvSpPr/>
          <p:nvPr/>
        </p:nvSpPr>
        <p:spPr>
          <a:xfrm>
            <a:off x="8646715" y="329759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“Maior de idade”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03033C50-0997-4FD8-AF81-A85C2F92792F}"/>
              </a:ext>
            </a:extLst>
          </p:cNvPr>
          <p:cNvSpPr/>
          <p:nvPr/>
        </p:nvSpPr>
        <p:spPr>
          <a:xfrm>
            <a:off x="4577863" y="329759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“Menor de idade”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91C82F-CE93-D4FB-F774-3FFAFF787951}"/>
              </a:ext>
            </a:extLst>
          </p:cNvPr>
          <p:cNvSpPr/>
          <p:nvPr/>
        </p:nvSpPr>
        <p:spPr>
          <a:xfrm>
            <a:off x="7457344" y="4351291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3FC75066-E4AF-0A4D-289C-E696BDBD7286}"/>
              </a:ext>
            </a:extLst>
          </p:cNvPr>
          <p:cNvSpPr/>
          <p:nvPr/>
        </p:nvSpPr>
        <p:spPr>
          <a:xfrm>
            <a:off x="6612284" y="1239938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87A5994-9DF0-ED1E-8AAF-B245138DF524}"/>
              </a:ext>
            </a:extLst>
          </p:cNvPr>
          <p:cNvCxnSpPr>
            <a:stCxn id="17" idx="2"/>
            <a:endCxn id="12" idx="0"/>
          </p:cNvCxnSpPr>
          <p:nvPr/>
        </p:nvCxnSpPr>
        <p:spPr>
          <a:xfrm>
            <a:off x="7581277" y="1716203"/>
            <a:ext cx="2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2CE1EBA-CA52-565A-A70D-A20345610F6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577858" y="2318430"/>
            <a:ext cx="3421" cy="169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CCFF595-2650-A716-429B-A9F3B4302CA1}"/>
              </a:ext>
            </a:extLst>
          </p:cNvPr>
          <p:cNvCxnSpPr>
            <a:stCxn id="14" idx="2"/>
            <a:endCxn id="16" idx="6"/>
          </p:cNvCxnSpPr>
          <p:nvPr/>
        </p:nvCxnSpPr>
        <p:spPr>
          <a:xfrm rot="5400000">
            <a:off x="8476754" y="3310882"/>
            <a:ext cx="367404" cy="1910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A087FC17-9464-824E-F18B-C3E98915FE3B}"/>
              </a:ext>
            </a:extLst>
          </p:cNvPr>
          <p:cNvCxnSpPr>
            <a:stCxn id="15" idx="2"/>
            <a:endCxn id="16" idx="2"/>
          </p:cNvCxnSpPr>
          <p:nvPr/>
        </p:nvCxnSpPr>
        <p:spPr>
          <a:xfrm rot="16200000" flipH="1">
            <a:off x="6318396" y="3310884"/>
            <a:ext cx="367404" cy="19104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771F975-5D81-DBCB-5AAA-7C73ECFC083C}"/>
              </a:ext>
            </a:extLst>
          </p:cNvPr>
          <p:cNvCxnSpPr>
            <a:stCxn id="16" idx="4"/>
            <a:endCxn id="11" idx="0"/>
          </p:cNvCxnSpPr>
          <p:nvPr/>
        </p:nvCxnSpPr>
        <p:spPr>
          <a:xfrm>
            <a:off x="7581276" y="4548372"/>
            <a:ext cx="1" cy="38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BAF5BC2A-B998-C274-A763-A3CB5E69AB3A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5546852" y="2880172"/>
            <a:ext cx="575900" cy="4174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14ACB30-FB73-4B9B-0CA9-1FE78F98D7B4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9032964" y="2880173"/>
            <a:ext cx="582740" cy="41742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4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qual é maior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1546C580-4891-9292-0C48-46E31611C73E}"/>
              </a:ext>
            </a:extLst>
          </p:cNvPr>
          <p:cNvSpPr/>
          <p:nvPr/>
        </p:nvSpPr>
        <p:spPr>
          <a:xfrm>
            <a:off x="6592526" y="5598608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5F86F064-C8E3-C969-F88E-29D2C49E7D00}"/>
              </a:ext>
            </a:extLst>
          </p:cNvPr>
          <p:cNvSpPr/>
          <p:nvPr/>
        </p:nvSpPr>
        <p:spPr>
          <a:xfrm>
            <a:off x="6589109" y="2081363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01836198-31DD-74E2-D935-A7D138C2E111}"/>
              </a:ext>
            </a:extLst>
          </p:cNvPr>
          <p:cNvSpPr/>
          <p:nvPr/>
        </p:nvSpPr>
        <p:spPr>
          <a:xfrm>
            <a:off x="6661549" y="3382770"/>
            <a:ext cx="1802803" cy="7848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n1 &gt; n2 </a:t>
            </a:r>
          </a:p>
        </p:txBody>
      </p: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75F36DFE-240D-BB09-E43B-8AB2E3F449A6}"/>
              </a:ext>
            </a:extLst>
          </p:cNvPr>
          <p:cNvSpPr/>
          <p:nvPr/>
        </p:nvSpPr>
        <p:spPr>
          <a:xfrm>
            <a:off x="8116655" y="4124333"/>
            <a:ext cx="2910212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“O numero”, n1, “é maior”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03033C50-0997-4FD8-AF81-A85C2F92792F}"/>
              </a:ext>
            </a:extLst>
          </p:cNvPr>
          <p:cNvSpPr/>
          <p:nvPr/>
        </p:nvSpPr>
        <p:spPr>
          <a:xfrm>
            <a:off x="4099035" y="4147316"/>
            <a:ext cx="2910211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“O numero”, n2, “é maior”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91C82F-CE93-D4FB-F774-3FFAFF787951}"/>
              </a:ext>
            </a:extLst>
          </p:cNvPr>
          <p:cNvSpPr/>
          <p:nvPr/>
        </p:nvSpPr>
        <p:spPr>
          <a:xfrm>
            <a:off x="7437586" y="5076652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3FC75066-E4AF-0A4D-289C-E696BDBD7286}"/>
              </a:ext>
            </a:extLst>
          </p:cNvPr>
          <p:cNvSpPr/>
          <p:nvPr/>
        </p:nvSpPr>
        <p:spPr>
          <a:xfrm>
            <a:off x="6589107" y="1478071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87A5994-9DF0-ED1E-8AAF-B245138DF524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7558100" y="1954336"/>
            <a:ext cx="2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CCFF595-2650-A716-429B-A9F3B4302CA1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rot="5400000">
            <a:off x="8495591" y="4099023"/>
            <a:ext cx="266030" cy="1886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A087FC17-9464-824E-F18B-C3E98915FE3B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6374340" y="4111946"/>
            <a:ext cx="243047" cy="1883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771F975-5D81-DBCB-5AAA-7C73ECFC083C}"/>
              </a:ext>
            </a:extLst>
          </p:cNvPr>
          <p:cNvCxnSpPr>
            <a:cxnSpLocks/>
            <a:stCxn id="16" idx="4"/>
            <a:endCxn id="11" idx="0"/>
          </p:cNvCxnSpPr>
          <p:nvPr/>
        </p:nvCxnSpPr>
        <p:spPr>
          <a:xfrm>
            <a:off x="7561518" y="5273733"/>
            <a:ext cx="1" cy="324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BAF5BC2A-B998-C274-A763-A3CB5E69AB3A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5554141" y="3775184"/>
            <a:ext cx="1107408" cy="3721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14ACB30-FB73-4B9B-0CA9-1FE78F98D7B4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8464352" y="3775185"/>
            <a:ext cx="1107409" cy="34914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luxograma: Entrada Manual 25">
            <a:extLst>
              <a:ext uri="{FF2B5EF4-FFF2-40B4-BE49-F238E27FC236}">
                <a16:creationId xmlns:a16="http://schemas.microsoft.com/office/drawing/2014/main" id="{CB90AB44-A3AF-203E-3925-8A5A3F995CD6}"/>
              </a:ext>
            </a:extLst>
          </p:cNvPr>
          <p:cNvSpPr/>
          <p:nvPr/>
        </p:nvSpPr>
        <p:spPr>
          <a:xfrm>
            <a:off x="6589107" y="2710489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n2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46A5C65-B10B-3D3D-FBBF-698E86C06A06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flipH="1">
            <a:off x="7558100" y="2556563"/>
            <a:ext cx="2" cy="201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75A7169-917D-62B7-BA44-E319765C7CB5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7558100" y="3185689"/>
            <a:ext cx="4851" cy="197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6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primeira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segunda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Calcular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se média é maior do que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1546C580-4891-9292-0C48-46E31611C73E}"/>
              </a:ext>
            </a:extLst>
          </p:cNvPr>
          <p:cNvSpPr/>
          <p:nvPr/>
        </p:nvSpPr>
        <p:spPr>
          <a:xfrm>
            <a:off x="6524934" y="5825544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5F86F064-C8E3-C969-F88E-29D2C49E7D00}"/>
              </a:ext>
            </a:extLst>
          </p:cNvPr>
          <p:cNvSpPr/>
          <p:nvPr/>
        </p:nvSpPr>
        <p:spPr>
          <a:xfrm>
            <a:off x="6526369" y="1541503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nota1</a:t>
            </a: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01836198-31DD-74E2-D935-A7D138C2E111}"/>
              </a:ext>
            </a:extLst>
          </p:cNvPr>
          <p:cNvSpPr/>
          <p:nvPr/>
        </p:nvSpPr>
        <p:spPr>
          <a:xfrm>
            <a:off x="6208192" y="3582807"/>
            <a:ext cx="2574333" cy="7848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media &gt;= 6 </a:t>
            </a:r>
          </a:p>
        </p:txBody>
      </p: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75F36DFE-240D-BB09-E43B-8AB2E3F449A6}"/>
              </a:ext>
            </a:extLst>
          </p:cNvPr>
          <p:cNvSpPr/>
          <p:nvPr/>
        </p:nvSpPr>
        <p:spPr>
          <a:xfrm>
            <a:off x="8049063" y="4351269"/>
            <a:ext cx="2910212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media, “APROVADO”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03033C50-0997-4FD8-AF81-A85C2F92792F}"/>
              </a:ext>
            </a:extLst>
          </p:cNvPr>
          <p:cNvSpPr/>
          <p:nvPr/>
        </p:nvSpPr>
        <p:spPr>
          <a:xfrm>
            <a:off x="4031443" y="4374252"/>
            <a:ext cx="2910211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media,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“REPROVADO”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91C82F-CE93-D4FB-F774-3FFAFF787951}"/>
              </a:ext>
            </a:extLst>
          </p:cNvPr>
          <p:cNvSpPr/>
          <p:nvPr/>
        </p:nvSpPr>
        <p:spPr>
          <a:xfrm>
            <a:off x="7369994" y="5303588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3FC75066-E4AF-0A4D-289C-E696BDBD7286}"/>
              </a:ext>
            </a:extLst>
          </p:cNvPr>
          <p:cNvSpPr/>
          <p:nvPr/>
        </p:nvSpPr>
        <p:spPr>
          <a:xfrm>
            <a:off x="6526367" y="938211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87A5994-9DF0-ED1E-8AAF-B245138DF524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7495360" y="1414476"/>
            <a:ext cx="2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CCFF595-2650-A716-429B-A9F3B4302CA1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rot="5400000">
            <a:off x="8427999" y="4325959"/>
            <a:ext cx="266030" cy="1886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A087FC17-9464-824E-F18B-C3E98915FE3B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6306748" y="4338882"/>
            <a:ext cx="243047" cy="1883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771F975-5D81-DBCB-5AAA-7C73ECFC083C}"/>
              </a:ext>
            </a:extLst>
          </p:cNvPr>
          <p:cNvCxnSpPr>
            <a:cxnSpLocks/>
            <a:stCxn id="16" idx="4"/>
            <a:endCxn id="11" idx="0"/>
          </p:cNvCxnSpPr>
          <p:nvPr/>
        </p:nvCxnSpPr>
        <p:spPr>
          <a:xfrm>
            <a:off x="7493926" y="5500669"/>
            <a:ext cx="1" cy="324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BAF5BC2A-B998-C274-A763-A3CB5E69AB3A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5486550" y="3975222"/>
            <a:ext cx="721643" cy="3990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14ACB30-FB73-4B9B-0CA9-1FE78F98D7B4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8782525" y="3975222"/>
            <a:ext cx="721644" cy="37604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luxograma: Entrada Manual 25">
            <a:extLst>
              <a:ext uri="{FF2B5EF4-FFF2-40B4-BE49-F238E27FC236}">
                <a16:creationId xmlns:a16="http://schemas.microsoft.com/office/drawing/2014/main" id="{CB90AB44-A3AF-203E-3925-8A5A3F995CD6}"/>
              </a:ext>
            </a:extLst>
          </p:cNvPr>
          <p:cNvSpPr/>
          <p:nvPr/>
        </p:nvSpPr>
        <p:spPr>
          <a:xfrm>
            <a:off x="6526367" y="2170629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nota2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46A5C65-B10B-3D3D-FBBF-698E86C06A06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flipH="1">
            <a:off x="7495360" y="2016703"/>
            <a:ext cx="2" cy="201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C6422116-A6B3-3CA0-814A-10D3B9F4A2A2}"/>
              </a:ext>
            </a:extLst>
          </p:cNvPr>
          <p:cNvSpPr/>
          <p:nvPr/>
        </p:nvSpPr>
        <p:spPr>
          <a:xfrm>
            <a:off x="6078212" y="2799755"/>
            <a:ext cx="2834293" cy="47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media &lt;- (nota1 + nota2) / 2 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30E5F87-FB33-6C0C-F180-F94CF6F38D75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7495359" y="2645829"/>
            <a:ext cx="1" cy="15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8DF7379-578B-228B-FCA2-1A5E9F1831F9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>
            <a:off x="7495359" y="3274955"/>
            <a:ext cx="0" cy="307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se a nota é: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Maior ou igual a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Menor ou igual a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0" name="Fluxograma: Terminação 39">
            <a:extLst>
              <a:ext uri="{FF2B5EF4-FFF2-40B4-BE49-F238E27FC236}">
                <a16:creationId xmlns:a16="http://schemas.microsoft.com/office/drawing/2014/main" id="{D0EFDB5C-A593-219F-5CAF-E871166C1A03}"/>
              </a:ext>
            </a:extLst>
          </p:cNvPr>
          <p:cNvSpPr/>
          <p:nvPr/>
        </p:nvSpPr>
        <p:spPr>
          <a:xfrm>
            <a:off x="6612284" y="4931276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42" name="Fluxograma: Entrada Manual 41">
            <a:extLst>
              <a:ext uri="{FF2B5EF4-FFF2-40B4-BE49-F238E27FC236}">
                <a16:creationId xmlns:a16="http://schemas.microsoft.com/office/drawing/2014/main" id="{C5C96E0C-FE72-FEFE-F715-F47789E0A8C1}"/>
              </a:ext>
            </a:extLst>
          </p:cNvPr>
          <p:cNvSpPr/>
          <p:nvPr/>
        </p:nvSpPr>
        <p:spPr>
          <a:xfrm>
            <a:off x="6612286" y="1843230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nota</a:t>
            </a:r>
          </a:p>
        </p:txBody>
      </p:sp>
      <p:sp>
        <p:nvSpPr>
          <p:cNvPr id="43" name="Fluxograma: Decisão 42">
            <a:extLst>
              <a:ext uri="{FF2B5EF4-FFF2-40B4-BE49-F238E27FC236}">
                <a16:creationId xmlns:a16="http://schemas.microsoft.com/office/drawing/2014/main" id="{854923BC-1ABA-C31E-FD20-9E5BDEA19CB4}"/>
              </a:ext>
            </a:extLst>
          </p:cNvPr>
          <p:cNvSpPr/>
          <p:nvPr/>
        </p:nvSpPr>
        <p:spPr>
          <a:xfrm>
            <a:off x="6122752" y="2487757"/>
            <a:ext cx="2910212" cy="111322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nota &gt;= 0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nota &lt;=10</a:t>
            </a:r>
          </a:p>
        </p:txBody>
      </p:sp>
      <p:sp>
        <p:nvSpPr>
          <p:cNvPr id="44" name="Fluxograma: Exibir 43">
            <a:extLst>
              <a:ext uri="{FF2B5EF4-FFF2-40B4-BE49-F238E27FC236}">
                <a16:creationId xmlns:a16="http://schemas.microsoft.com/office/drawing/2014/main" id="{5FABD098-7E09-88D9-6E40-6C988E1B4D55}"/>
              </a:ext>
            </a:extLst>
          </p:cNvPr>
          <p:cNvSpPr/>
          <p:nvPr/>
        </p:nvSpPr>
        <p:spPr>
          <a:xfrm>
            <a:off x="8646715" y="329759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“Nota VALIDA”</a:t>
            </a:r>
          </a:p>
        </p:txBody>
      </p:sp>
      <p:sp>
        <p:nvSpPr>
          <p:cNvPr id="46" name="Fluxograma: Exibir 45">
            <a:extLst>
              <a:ext uri="{FF2B5EF4-FFF2-40B4-BE49-F238E27FC236}">
                <a16:creationId xmlns:a16="http://schemas.microsoft.com/office/drawing/2014/main" id="{55FFB732-A69C-CAF1-5EF6-66796277E51D}"/>
              </a:ext>
            </a:extLst>
          </p:cNvPr>
          <p:cNvSpPr/>
          <p:nvPr/>
        </p:nvSpPr>
        <p:spPr>
          <a:xfrm>
            <a:off x="4577863" y="329759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“Nota INVALIDA”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58F42FB-CE4B-8E0F-34DB-6A39C977C3EC}"/>
              </a:ext>
            </a:extLst>
          </p:cNvPr>
          <p:cNvSpPr/>
          <p:nvPr/>
        </p:nvSpPr>
        <p:spPr>
          <a:xfrm>
            <a:off x="7457344" y="4351291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Fluxograma: Terminação 47">
            <a:extLst>
              <a:ext uri="{FF2B5EF4-FFF2-40B4-BE49-F238E27FC236}">
                <a16:creationId xmlns:a16="http://schemas.microsoft.com/office/drawing/2014/main" id="{A6613DEE-CB2F-E0F3-A7CA-30218C822527}"/>
              </a:ext>
            </a:extLst>
          </p:cNvPr>
          <p:cNvSpPr/>
          <p:nvPr/>
        </p:nvSpPr>
        <p:spPr>
          <a:xfrm>
            <a:off x="6612284" y="1239938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94437AD-4A1E-F214-C055-83F7710A1510}"/>
              </a:ext>
            </a:extLst>
          </p:cNvPr>
          <p:cNvCxnSpPr>
            <a:stCxn id="48" idx="2"/>
            <a:endCxn id="42" idx="0"/>
          </p:cNvCxnSpPr>
          <p:nvPr/>
        </p:nvCxnSpPr>
        <p:spPr>
          <a:xfrm>
            <a:off x="7581277" y="1716203"/>
            <a:ext cx="2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3DC1EBDB-B1C2-CD34-72EF-FA7C323CD79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7577858" y="2318430"/>
            <a:ext cx="3421" cy="16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89EACDDD-9E03-F88F-A67F-337FC9E3254E}"/>
              </a:ext>
            </a:extLst>
          </p:cNvPr>
          <p:cNvCxnSpPr>
            <a:stCxn id="44" idx="2"/>
            <a:endCxn id="47" idx="6"/>
          </p:cNvCxnSpPr>
          <p:nvPr/>
        </p:nvCxnSpPr>
        <p:spPr>
          <a:xfrm rot="5400000">
            <a:off x="8476754" y="3310882"/>
            <a:ext cx="367404" cy="1910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505DFA4C-B845-5E12-3562-7CDD458F85B6}"/>
              </a:ext>
            </a:extLst>
          </p:cNvPr>
          <p:cNvCxnSpPr>
            <a:stCxn id="46" idx="2"/>
            <a:endCxn id="47" idx="2"/>
          </p:cNvCxnSpPr>
          <p:nvPr/>
        </p:nvCxnSpPr>
        <p:spPr>
          <a:xfrm rot="16200000" flipH="1">
            <a:off x="6318396" y="3310884"/>
            <a:ext cx="367404" cy="19104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77EFCEF-A529-763E-A20D-70BE45165E9C}"/>
              </a:ext>
            </a:extLst>
          </p:cNvPr>
          <p:cNvCxnSpPr>
            <a:stCxn id="47" idx="4"/>
            <a:endCxn id="40" idx="0"/>
          </p:cNvCxnSpPr>
          <p:nvPr/>
        </p:nvCxnSpPr>
        <p:spPr>
          <a:xfrm>
            <a:off x="7581276" y="4548372"/>
            <a:ext cx="1" cy="38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AB98CF70-F7B4-7726-4C0F-9F54FC4C21DB}"/>
              </a:ext>
            </a:extLst>
          </p:cNvPr>
          <p:cNvCxnSpPr>
            <a:cxnSpLocks/>
            <a:stCxn id="43" idx="1"/>
            <a:endCxn id="46" idx="0"/>
          </p:cNvCxnSpPr>
          <p:nvPr/>
        </p:nvCxnSpPr>
        <p:spPr>
          <a:xfrm rot="10800000" flipV="1">
            <a:off x="5546852" y="3044370"/>
            <a:ext cx="575900" cy="2532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CD1335A6-FEDB-5860-C644-CBA1B21CC5C6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>
            <a:off x="9032964" y="3044370"/>
            <a:ext cx="582740" cy="25322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17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3028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primeira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segunda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Calcular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se a nota é valida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se nota é maior ou igual a 6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39FFEB79-720E-C948-932C-7FA248558AC7}"/>
              </a:ext>
            </a:extLst>
          </p:cNvPr>
          <p:cNvSpPr/>
          <p:nvPr/>
        </p:nvSpPr>
        <p:spPr>
          <a:xfrm>
            <a:off x="6625584" y="1172626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nota1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6A149607-E029-3EF2-49D5-308BDBFB522E}"/>
              </a:ext>
            </a:extLst>
          </p:cNvPr>
          <p:cNvSpPr/>
          <p:nvPr/>
        </p:nvSpPr>
        <p:spPr>
          <a:xfrm>
            <a:off x="6625582" y="569334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026E91D-1CF5-DEAC-C1F1-F25B42CF5CE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7594575" y="1045599"/>
            <a:ext cx="2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884F22AB-1931-2038-D851-94F02E702592}"/>
              </a:ext>
            </a:extLst>
          </p:cNvPr>
          <p:cNvSpPr/>
          <p:nvPr/>
        </p:nvSpPr>
        <p:spPr>
          <a:xfrm>
            <a:off x="6625582" y="1801752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nota2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2AE58A3-E221-162C-5C60-082D4537083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594575" y="1647826"/>
            <a:ext cx="2" cy="201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69F80EDB-023F-1EC1-C3C9-2851AF54F20B}"/>
              </a:ext>
            </a:extLst>
          </p:cNvPr>
          <p:cNvSpPr/>
          <p:nvPr/>
        </p:nvSpPr>
        <p:spPr>
          <a:xfrm>
            <a:off x="6177427" y="2430878"/>
            <a:ext cx="2834293" cy="47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media &lt;- (nota1 + nota2) / 2 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0A4D55A-368F-CBD8-FE7A-CFE037068EC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7594574" y="2276952"/>
            <a:ext cx="1" cy="15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Fluxograma: Decisão 18">
            <a:extLst>
              <a:ext uri="{FF2B5EF4-FFF2-40B4-BE49-F238E27FC236}">
                <a16:creationId xmlns:a16="http://schemas.microsoft.com/office/drawing/2014/main" id="{6BC7F610-45AC-CE65-253B-4F678768B5BE}"/>
              </a:ext>
            </a:extLst>
          </p:cNvPr>
          <p:cNvSpPr/>
          <p:nvPr/>
        </p:nvSpPr>
        <p:spPr>
          <a:xfrm>
            <a:off x="4892040" y="3268890"/>
            <a:ext cx="2910212" cy="111322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nota &gt;= 0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nota &lt;=10</a:t>
            </a:r>
          </a:p>
        </p:txBody>
      </p:sp>
      <p:sp>
        <p:nvSpPr>
          <p:cNvPr id="21" name="Fluxograma: Exibir 20">
            <a:extLst>
              <a:ext uri="{FF2B5EF4-FFF2-40B4-BE49-F238E27FC236}">
                <a16:creationId xmlns:a16="http://schemas.microsoft.com/office/drawing/2014/main" id="{FE257454-72AA-B5C2-5264-C72F7DE4A6C5}"/>
              </a:ext>
            </a:extLst>
          </p:cNvPr>
          <p:cNvSpPr/>
          <p:nvPr/>
        </p:nvSpPr>
        <p:spPr>
          <a:xfrm>
            <a:off x="3347151" y="4078731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“Nota INVALIDA”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693B03D7-2C0C-6C8F-F0D9-EF1638BFD089}"/>
              </a:ext>
            </a:extLst>
          </p:cNvPr>
          <p:cNvCxnSpPr>
            <a:cxnSpLocks/>
            <a:stCxn id="19" idx="1"/>
            <a:endCxn id="21" idx="0"/>
          </p:cNvCxnSpPr>
          <p:nvPr/>
        </p:nvCxnSpPr>
        <p:spPr>
          <a:xfrm rot="10800000" flipV="1">
            <a:off x="4316140" y="3825503"/>
            <a:ext cx="575900" cy="2532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A0CB3AE4-3360-7D10-EF2D-DE682ACE07C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802252" y="3825503"/>
            <a:ext cx="582740" cy="25322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Fluxograma: Terminação 40">
            <a:extLst>
              <a:ext uri="{FF2B5EF4-FFF2-40B4-BE49-F238E27FC236}">
                <a16:creationId xmlns:a16="http://schemas.microsoft.com/office/drawing/2014/main" id="{D0888071-D062-2774-A76D-93E5638AAA79}"/>
              </a:ext>
            </a:extLst>
          </p:cNvPr>
          <p:cNvSpPr/>
          <p:nvPr/>
        </p:nvSpPr>
        <p:spPr>
          <a:xfrm>
            <a:off x="7418274" y="6321468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45" name="Fluxograma: Decisão 44">
            <a:extLst>
              <a:ext uri="{FF2B5EF4-FFF2-40B4-BE49-F238E27FC236}">
                <a16:creationId xmlns:a16="http://schemas.microsoft.com/office/drawing/2014/main" id="{E7B26EB6-AC8A-EF2D-A38A-CFD968A224CB}"/>
              </a:ext>
            </a:extLst>
          </p:cNvPr>
          <p:cNvSpPr/>
          <p:nvPr/>
        </p:nvSpPr>
        <p:spPr>
          <a:xfrm>
            <a:off x="7101532" y="4078731"/>
            <a:ext cx="2574333" cy="7848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media &gt;= 6 </a:t>
            </a:r>
          </a:p>
        </p:txBody>
      </p:sp>
      <p:sp>
        <p:nvSpPr>
          <p:cNvPr id="56" name="Fluxograma: Exibir 55">
            <a:extLst>
              <a:ext uri="{FF2B5EF4-FFF2-40B4-BE49-F238E27FC236}">
                <a16:creationId xmlns:a16="http://schemas.microsoft.com/office/drawing/2014/main" id="{AE7F3351-09A8-5C0F-FEB4-181F7620083C}"/>
              </a:ext>
            </a:extLst>
          </p:cNvPr>
          <p:cNvSpPr/>
          <p:nvPr/>
        </p:nvSpPr>
        <p:spPr>
          <a:xfrm>
            <a:off x="8942403" y="4847193"/>
            <a:ext cx="2910212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media, “APROVADO”</a:t>
            </a:r>
          </a:p>
        </p:txBody>
      </p:sp>
      <p:sp>
        <p:nvSpPr>
          <p:cNvPr id="57" name="Fluxograma: Exibir 56">
            <a:extLst>
              <a:ext uri="{FF2B5EF4-FFF2-40B4-BE49-F238E27FC236}">
                <a16:creationId xmlns:a16="http://schemas.microsoft.com/office/drawing/2014/main" id="{27C52C89-54D1-9135-34CA-9237E69D0C33}"/>
              </a:ext>
            </a:extLst>
          </p:cNvPr>
          <p:cNvSpPr/>
          <p:nvPr/>
        </p:nvSpPr>
        <p:spPr>
          <a:xfrm>
            <a:off x="4924783" y="4870176"/>
            <a:ext cx="2910211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media,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“REPROVADO”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D0F80C2F-AD88-8931-526D-B6C019966D70}"/>
              </a:ext>
            </a:extLst>
          </p:cNvPr>
          <p:cNvSpPr/>
          <p:nvPr/>
        </p:nvSpPr>
        <p:spPr>
          <a:xfrm>
            <a:off x="8263334" y="5799512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01F1F059-DD3B-4C6A-A920-D8CCD5849A04}"/>
              </a:ext>
            </a:extLst>
          </p:cNvPr>
          <p:cNvCxnSpPr>
            <a:cxnSpLocks/>
            <a:stCxn id="56" idx="2"/>
            <a:endCxn id="58" idx="6"/>
          </p:cNvCxnSpPr>
          <p:nvPr/>
        </p:nvCxnSpPr>
        <p:spPr>
          <a:xfrm rot="5400000">
            <a:off x="9321339" y="4821883"/>
            <a:ext cx="266030" cy="1886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48ED2774-B7A8-99FD-5A76-1EEB9A702B27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16200000" flipH="1">
            <a:off x="7200088" y="4834806"/>
            <a:ext cx="243047" cy="1883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422F72C-02BA-7F9E-F6AE-983CBBA245C6}"/>
              </a:ext>
            </a:extLst>
          </p:cNvPr>
          <p:cNvCxnSpPr>
            <a:cxnSpLocks/>
            <a:stCxn id="58" idx="4"/>
            <a:endCxn id="41" idx="0"/>
          </p:cNvCxnSpPr>
          <p:nvPr/>
        </p:nvCxnSpPr>
        <p:spPr>
          <a:xfrm>
            <a:off x="8387266" y="5996593"/>
            <a:ext cx="1" cy="324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4A813897-3A7E-EE1A-D0CF-98D1F8ACDF8D}"/>
              </a:ext>
            </a:extLst>
          </p:cNvPr>
          <p:cNvCxnSpPr>
            <a:cxnSpLocks/>
            <a:stCxn id="45" idx="1"/>
            <a:endCxn id="57" idx="0"/>
          </p:cNvCxnSpPr>
          <p:nvPr/>
        </p:nvCxnSpPr>
        <p:spPr>
          <a:xfrm rot="10800000" flipV="1">
            <a:off x="6379890" y="4471146"/>
            <a:ext cx="721643" cy="3990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96F9667F-FE54-6930-5EB6-9D5D5979542C}"/>
              </a:ext>
            </a:extLst>
          </p:cNvPr>
          <p:cNvCxnSpPr>
            <a:cxnSpLocks/>
            <a:stCxn id="45" idx="3"/>
            <a:endCxn id="56" idx="0"/>
          </p:cNvCxnSpPr>
          <p:nvPr/>
        </p:nvCxnSpPr>
        <p:spPr>
          <a:xfrm>
            <a:off x="9675865" y="4471146"/>
            <a:ext cx="721644" cy="37604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993DDF56-95EE-76B4-FC37-42594524D984}"/>
              </a:ext>
            </a:extLst>
          </p:cNvPr>
          <p:cNvCxnSpPr>
            <a:stCxn id="21" idx="2"/>
            <a:endCxn id="58" idx="3"/>
          </p:cNvCxnSpPr>
          <p:nvPr/>
        </p:nvCxnSpPr>
        <p:spPr>
          <a:xfrm rot="16200000" flipH="1">
            <a:off x="5755801" y="3423899"/>
            <a:ext cx="1104170" cy="3983493"/>
          </a:xfrm>
          <a:prstGeom prst="bentConnector3">
            <a:avLst>
              <a:gd name="adj1" fmla="val 1006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5E2CA2CB-7B56-81AF-0F65-7C122943BB3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789454" y="2463770"/>
            <a:ext cx="362812" cy="12474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9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valor 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se o numero é: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Negativo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Positivo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Neutro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0" name="Fluxograma: Terminação 29">
            <a:extLst>
              <a:ext uri="{FF2B5EF4-FFF2-40B4-BE49-F238E27FC236}">
                <a16:creationId xmlns:a16="http://schemas.microsoft.com/office/drawing/2014/main" id="{F5B77673-0830-3891-6A86-EF1EB6FBDA5B}"/>
              </a:ext>
            </a:extLst>
          </p:cNvPr>
          <p:cNvSpPr/>
          <p:nvPr/>
        </p:nvSpPr>
        <p:spPr>
          <a:xfrm>
            <a:off x="7150905" y="707535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31" name="Fluxograma: Entrada Manual 30">
            <a:extLst>
              <a:ext uri="{FF2B5EF4-FFF2-40B4-BE49-F238E27FC236}">
                <a16:creationId xmlns:a16="http://schemas.microsoft.com/office/drawing/2014/main" id="{D8BEC3A2-28DA-AE7A-E652-F44843E62055}"/>
              </a:ext>
            </a:extLst>
          </p:cNvPr>
          <p:cNvSpPr/>
          <p:nvPr/>
        </p:nvSpPr>
        <p:spPr>
          <a:xfrm>
            <a:off x="7150905" y="1378139"/>
            <a:ext cx="1937985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32" name="Fluxograma: Decisão 31">
            <a:extLst>
              <a:ext uri="{FF2B5EF4-FFF2-40B4-BE49-F238E27FC236}">
                <a16:creationId xmlns:a16="http://schemas.microsoft.com/office/drawing/2014/main" id="{C68AAB05-8893-12EB-BF4D-76E0EC057B2F}"/>
              </a:ext>
            </a:extLst>
          </p:cNvPr>
          <p:cNvSpPr/>
          <p:nvPr/>
        </p:nvSpPr>
        <p:spPr>
          <a:xfrm>
            <a:off x="7150906" y="2047678"/>
            <a:ext cx="1937984" cy="7848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 &gt; 0</a:t>
            </a:r>
          </a:p>
        </p:txBody>
      </p:sp>
      <p:sp>
        <p:nvSpPr>
          <p:cNvPr id="33" name="Fluxograma: Exibir 32">
            <a:extLst>
              <a:ext uri="{FF2B5EF4-FFF2-40B4-BE49-F238E27FC236}">
                <a16:creationId xmlns:a16="http://schemas.microsoft.com/office/drawing/2014/main" id="{50470A76-93DF-A4AF-4B9D-F44AA4614D16}"/>
              </a:ext>
            </a:extLst>
          </p:cNvPr>
          <p:cNvSpPr/>
          <p:nvPr/>
        </p:nvSpPr>
        <p:spPr>
          <a:xfrm>
            <a:off x="9088890" y="2832507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“Positivo”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18001B8B-F84E-D35B-B407-24D076BA6614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>
            <a:off x="9088890" y="2440093"/>
            <a:ext cx="968989" cy="3924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Fluxograma: Decisão 34">
            <a:extLst>
              <a:ext uri="{FF2B5EF4-FFF2-40B4-BE49-F238E27FC236}">
                <a16:creationId xmlns:a16="http://schemas.microsoft.com/office/drawing/2014/main" id="{B73520D0-55D9-AB6B-B7CC-779C42771BCF}"/>
              </a:ext>
            </a:extLst>
          </p:cNvPr>
          <p:cNvSpPr/>
          <p:nvPr/>
        </p:nvSpPr>
        <p:spPr>
          <a:xfrm>
            <a:off x="5156356" y="2832507"/>
            <a:ext cx="2290167" cy="7848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num == 0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36BC44E8-2832-F4C0-11A9-71DC9645CCDB}"/>
              </a:ext>
            </a:extLst>
          </p:cNvPr>
          <p:cNvCxnSpPr>
            <a:cxnSpLocks/>
            <a:stCxn id="32" idx="1"/>
            <a:endCxn id="35" idx="0"/>
          </p:cNvCxnSpPr>
          <p:nvPr/>
        </p:nvCxnSpPr>
        <p:spPr>
          <a:xfrm rot="10800000" flipV="1">
            <a:off x="6301440" y="2440093"/>
            <a:ext cx="849466" cy="3924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Fluxograma: Exibir 36">
            <a:extLst>
              <a:ext uri="{FF2B5EF4-FFF2-40B4-BE49-F238E27FC236}">
                <a16:creationId xmlns:a16="http://schemas.microsoft.com/office/drawing/2014/main" id="{BDB721BE-2896-2FD9-3336-862031CFEAFB}"/>
              </a:ext>
            </a:extLst>
          </p:cNvPr>
          <p:cNvSpPr/>
          <p:nvPr/>
        </p:nvSpPr>
        <p:spPr>
          <a:xfrm>
            <a:off x="6898627" y="382562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“Neutro”</a:t>
            </a:r>
          </a:p>
        </p:txBody>
      </p:sp>
      <p:sp>
        <p:nvSpPr>
          <p:cNvPr id="38" name="Fluxograma: Exibir 37">
            <a:extLst>
              <a:ext uri="{FF2B5EF4-FFF2-40B4-BE49-F238E27FC236}">
                <a16:creationId xmlns:a16="http://schemas.microsoft.com/office/drawing/2014/main" id="{D3409B81-46EC-9319-0961-4737DB1BD445}"/>
              </a:ext>
            </a:extLst>
          </p:cNvPr>
          <p:cNvSpPr/>
          <p:nvPr/>
        </p:nvSpPr>
        <p:spPr>
          <a:xfrm>
            <a:off x="3776489" y="3825628"/>
            <a:ext cx="1937977" cy="78483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“Negativo”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1D63BC5B-EEEE-68BC-F085-E70974F4418D}"/>
              </a:ext>
            </a:extLst>
          </p:cNvPr>
          <p:cNvCxnSpPr>
            <a:cxnSpLocks/>
            <a:stCxn id="35" idx="1"/>
            <a:endCxn id="38" idx="0"/>
          </p:cNvCxnSpPr>
          <p:nvPr/>
        </p:nvCxnSpPr>
        <p:spPr>
          <a:xfrm rot="10800000" flipV="1">
            <a:off x="4745478" y="3224922"/>
            <a:ext cx="410878" cy="6007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3E94BF3-471B-F786-EADE-CD3D30505F13}"/>
              </a:ext>
            </a:extLst>
          </p:cNvPr>
          <p:cNvCxnSpPr>
            <a:stCxn id="35" idx="3"/>
            <a:endCxn id="37" idx="0"/>
          </p:cNvCxnSpPr>
          <p:nvPr/>
        </p:nvCxnSpPr>
        <p:spPr>
          <a:xfrm>
            <a:off x="7446523" y="3224922"/>
            <a:ext cx="421093" cy="6007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Fluxograma: Terminação 44">
            <a:extLst>
              <a:ext uri="{FF2B5EF4-FFF2-40B4-BE49-F238E27FC236}">
                <a16:creationId xmlns:a16="http://schemas.microsoft.com/office/drawing/2014/main" id="{971A665D-704E-858D-9B58-2F0B5888BDBC}"/>
              </a:ext>
            </a:extLst>
          </p:cNvPr>
          <p:cNvSpPr/>
          <p:nvPr/>
        </p:nvSpPr>
        <p:spPr>
          <a:xfrm>
            <a:off x="6898619" y="5743994"/>
            <a:ext cx="1937985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561596-5F31-BB14-9155-D1EF0377ABEB}"/>
              </a:ext>
            </a:extLst>
          </p:cNvPr>
          <p:cNvCxnSpPr>
            <a:cxnSpLocks/>
            <a:stCxn id="37" idx="2"/>
            <a:endCxn id="57" idx="0"/>
          </p:cNvCxnSpPr>
          <p:nvPr/>
        </p:nvCxnSpPr>
        <p:spPr>
          <a:xfrm>
            <a:off x="7867616" y="4610458"/>
            <a:ext cx="0" cy="434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C40845EC-7DD5-BCD7-1937-12D0838D82A4}"/>
              </a:ext>
            </a:extLst>
          </p:cNvPr>
          <p:cNvSpPr/>
          <p:nvPr/>
        </p:nvSpPr>
        <p:spPr>
          <a:xfrm>
            <a:off x="7743684" y="5044747"/>
            <a:ext cx="247864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71416A9-134F-2C2A-91A0-0A6D37AAEBB4}"/>
              </a:ext>
            </a:extLst>
          </p:cNvPr>
          <p:cNvCxnSpPr>
            <a:stCxn id="38" idx="2"/>
            <a:endCxn id="57" idx="2"/>
          </p:cNvCxnSpPr>
          <p:nvPr/>
        </p:nvCxnSpPr>
        <p:spPr>
          <a:xfrm rot="16200000" flipH="1">
            <a:off x="5978166" y="3377770"/>
            <a:ext cx="532830" cy="29982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207838BE-A616-8FDA-41D2-26BB58FF6B6E}"/>
              </a:ext>
            </a:extLst>
          </p:cNvPr>
          <p:cNvCxnSpPr>
            <a:stCxn id="33" idx="2"/>
            <a:endCxn id="57" idx="6"/>
          </p:cNvCxnSpPr>
          <p:nvPr/>
        </p:nvCxnSpPr>
        <p:spPr>
          <a:xfrm rot="5400000">
            <a:off x="8261739" y="3347147"/>
            <a:ext cx="1525951" cy="20663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DAEBD02-3DB0-14B6-8C31-156CB0DFD9DF}"/>
              </a:ext>
            </a:extLst>
          </p:cNvPr>
          <p:cNvCxnSpPr>
            <a:stCxn id="57" idx="4"/>
            <a:endCxn id="45" idx="0"/>
          </p:cNvCxnSpPr>
          <p:nvPr/>
        </p:nvCxnSpPr>
        <p:spPr>
          <a:xfrm rot="5400000">
            <a:off x="7616531" y="5492909"/>
            <a:ext cx="502166" cy="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A7DC6B7-C2A2-3721-0F64-17D1A2789FE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8119898" y="1183800"/>
            <a:ext cx="0" cy="24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34B97E76-C2A7-AD77-2974-43ACAB8779FE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8119898" y="1853339"/>
            <a:ext cx="0" cy="194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9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C10A5-E8B2-0122-F8FA-B900A98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0" y="0"/>
            <a:ext cx="2407920" cy="38213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Lista – 03 | PA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6C5EB-BA85-8738-40D1-A999D9F436E9}"/>
              </a:ext>
            </a:extLst>
          </p:cNvPr>
          <p:cNvSpPr txBox="1"/>
          <p:nvPr/>
        </p:nvSpPr>
        <p:spPr>
          <a:xfrm>
            <a:off x="0" y="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  <a:p>
            <a:r>
              <a:rPr lang="pt-BR" dirty="0"/>
              <a:t>RM: 212420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6A55DC5-60B0-F41C-F2AF-A4AEC7C7D51B}"/>
              </a:ext>
            </a:extLst>
          </p:cNvPr>
          <p:cNvCxnSpPr>
            <a:cxnSpLocks/>
          </p:cNvCxnSpPr>
          <p:nvPr/>
        </p:nvCxnSpPr>
        <p:spPr>
          <a:xfrm>
            <a:off x="3278777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3C84BB-6133-A3B3-AC07-EC1D73810FB0}"/>
              </a:ext>
            </a:extLst>
          </p:cNvPr>
          <p:cNvSpPr txBox="1"/>
          <p:nvPr/>
        </p:nvSpPr>
        <p:spPr>
          <a:xfrm>
            <a:off x="876821" y="914400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Exercício - 09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0A042-6DC7-65B1-2F4F-14B34B332E0A}"/>
              </a:ext>
            </a:extLst>
          </p:cNvPr>
          <p:cNvSpPr txBox="1"/>
          <p:nvPr/>
        </p:nvSpPr>
        <p:spPr>
          <a:xfrm>
            <a:off x="250521" y="1478071"/>
            <a:ext cx="2855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primeira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segunda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terceira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Verificar qual é a menor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Calcular media tirando a menor 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Exibir resultado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9FA7B15-9475-B523-A49A-E366D3AD9CBC}"/>
              </a:ext>
            </a:extLst>
          </p:cNvPr>
          <p:cNvCxnSpPr/>
          <p:nvPr/>
        </p:nvCxnSpPr>
        <p:spPr>
          <a:xfrm>
            <a:off x="10837928" y="394660"/>
            <a:ext cx="10367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1E26504-302F-CB4B-BD62-43D26D499FD7}"/>
              </a:ext>
            </a:extLst>
          </p:cNvPr>
          <p:cNvCxnSpPr>
            <a:cxnSpLocks/>
          </p:cNvCxnSpPr>
          <p:nvPr/>
        </p:nvCxnSpPr>
        <p:spPr>
          <a:xfrm>
            <a:off x="10837928" y="807467"/>
            <a:ext cx="103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3B276-785A-C599-CC74-AA2AC301AB03}"/>
              </a:ext>
            </a:extLst>
          </p:cNvPr>
          <p:cNvSpPr txBox="1"/>
          <p:nvPr/>
        </p:nvSpPr>
        <p:spPr>
          <a:xfrm>
            <a:off x="11026867" y="69259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03D2D-FF98-7843-8935-9B93AA230118}"/>
              </a:ext>
            </a:extLst>
          </p:cNvPr>
          <p:cNvSpPr txBox="1"/>
          <p:nvPr/>
        </p:nvSpPr>
        <p:spPr>
          <a:xfrm>
            <a:off x="11026867" y="494916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BB18E61D-98E7-0294-67FD-63220C0C3DC2}"/>
              </a:ext>
            </a:extLst>
          </p:cNvPr>
          <p:cNvSpPr/>
          <p:nvPr/>
        </p:nvSpPr>
        <p:spPr>
          <a:xfrm>
            <a:off x="10234888" y="1779636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nota1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C025142B-389C-FD10-C09D-2616F57563C7}"/>
              </a:ext>
            </a:extLst>
          </p:cNvPr>
          <p:cNvSpPr/>
          <p:nvPr/>
        </p:nvSpPr>
        <p:spPr>
          <a:xfrm>
            <a:off x="10234886" y="1176344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9BCA367-5599-3DB2-09C7-E799EFC9B17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0524661" y="1652609"/>
            <a:ext cx="1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4D503568-DD99-3BF4-30E3-E604D517511F}"/>
              </a:ext>
            </a:extLst>
          </p:cNvPr>
          <p:cNvSpPr/>
          <p:nvPr/>
        </p:nvSpPr>
        <p:spPr>
          <a:xfrm>
            <a:off x="10234886" y="2408762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nota2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537985E-FB11-9085-F32D-E4967854BA9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0524660" y="2254836"/>
            <a:ext cx="2" cy="201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A933651C-F61C-BF02-8351-35087BC159A9}"/>
              </a:ext>
            </a:extLst>
          </p:cNvPr>
          <p:cNvSpPr/>
          <p:nvPr/>
        </p:nvSpPr>
        <p:spPr>
          <a:xfrm>
            <a:off x="9949349" y="4186012"/>
            <a:ext cx="1150622" cy="5520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nota2 &lt; menor</a:t>
            </a:r>
          </a:p>
        </p:txBody>
      </p:sp>
      <p:sp>
        <p:nvSpPr>
          <p:cNvPr id="17" name="Fluxograma: Entrada Manual 16">
            <a:extLst>
              <a:ext uri="{FF2B5EF4-FFF2-40B4-BE49-F238E27FC236}">
                <a16:creationId xmlns:a16="http://schemas.microsoft.com/office/drawing/2014/main" id="{CED5E4B4-70AD-BED9-4DF3-363F6218ACC3}"/>
              </a:ext>
            </a:extLst>
          </p:cNvPr>
          <p:cNvSpPr/>
          <p:nvPr/>
        </p:nvSpPr>
        <p:spPr>
          <a:xfrm>
            <a:off x="10234886" y="3010989"/>
            <a:ext cx="579548" cy="4752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5A9558-3359-0939-FCDF-9CF7E51F1DBA}"/>
              </a:ext>
            </a:extLst>
          </p:cNvPr>
          <p:cNvSpPr/>
          <p:nvPr/>
        </p:nvSpPr>
        <p:spPr>
          <a:xfrm>
            <a:off x="9858118" y="3658144"/>
            <a:ext cx="1333085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menor &lt;- nota1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62893-BFD2-909F-FE0F-379093C0D45E}"/>
              </a:ext>
            </a:extLst>
          </p:cNvPr>
          <p:cNvSpPr/>
          <p:nvPr/>
        </p:nvSpPr>
        <p:spPr>
          <a:xfrm>
            <a:off x="9949349" y="4917811"/>
            <a:ext cx="115062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menor &lt;- nota2</a:t>
            </a:r>
          </a:p>
        </p:txBody>
      </p:sp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3A130DA7-B06A-8EB7-197D-E66F0E3B122C}"/>
              </a:ext>
            </a:extLst>
          </p:cNvPr>
          <p:cNvSpPr/>
          <p:nvPr/>
        </p:nvSpPr>
        <p:spPr>
          <a:xfrm>
            <a:off x="8297333" y="4186012"/>
            <a:ext cx="1231007" cy="5520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nota3  &lt; menor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6668E7E1-CB23-EEFA-0474-9C82708D23A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10524660" y="3486189"/>
            <a:ext cx="1" cy="171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3CED4D54-81F7-D639-1C1C-27D61B1578A1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524660" y="2883962"/>
            <a:ext cx="0" cy="17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B5C29362-83D7-51A1-E18F-E83A12422585}"/>
              </a:ext>
            </a:extLst>
          </p:cNvPr>
          <p:cNvSpPr/>
          <p:nvPr/>
        </p:nvSpPr>
        <p:spPr>
          <a:xfrm>
            <a:off x="8337525" y="4919218"/>
            <a:ext cx="1150622" cy="40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menor &lt;- nota3</a:t>
            </a:r>
          </a:p>
        </p:txBody>
      </p:sp>
      <p:sp>
        <p:nvSpPr>
          <p:cNvPr id="97" name="Fluxograma: Decisão 96">
            <a:extLst>
              <a:ext uri="{FF2B5EF4-FFF2-40B4-BE49-F238E27FC236}">
                <a16:creationId xmlns:a16="http://schemas.microsoft.com/office/drawing/2014/main" id="{67AF6DFA-F951-844C-4580-B8141C493182}"/>
              </a:ext>
            </a:extLst>
          </p:cNvPr>
          <p:cNvSpPr/>
          <p:nvPr/>
        </p:nvSpPr>
        <p:spPr>
          <a:xfrm>
            <a:off x="4513647" y="3498206"/>
            <a:ext cx="1651386" cy="2649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media &gt;= 6 </a:t>
            </a:r>
          </a:p>
        </p:txBody>
      </p:sp>
      <p:sp>
        <p:nvSpPr>
          <p:cNvPr id="98" name="Fluxograma: Exibir 97">
            <a:extLst>
              <a:ext uri="{FF2B5EF4-FFF2-40B4-BE49-F238E27FC236}">
                <a16:creationId xmlns:a16="http://schemas.microsoft.com/office/drawing/2014/main" id="{A75B2313-1915-7F09-3A47-409858BC6EA7}"/>
              </a:ext>
            </a:extLst>
          </p:cNvPr>
          <p:cNvSpPr/>
          <p:nvPr/>
        </p:nvSpPr>
        <p:spPr>
          <a:xfrm>
            <a:off x="5564701" y="4266477"/>
            <a:ext cx="1486917" cy="35651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media, “APROVADO”</a:t>
            </a:r>
          </a:p>
        </p:txBody>
      </p:sp>
      <p:sp>
        <p:nvSpPr>
          <p:cNvPr id="99" name="Fluxograma: Exibir 98">
            <a:extLst>
              <a:ext uri="{FF2B5EF4-FFF2-40B4-BE49-F238E27FC236}">
                <a16:creationId xmlns:a16="http://schemas.microsoft.com/office/drawing/2014/main" id="{F4820D7D-9851-4B45-29FB-49648452605F}"/>
              </a:ext>
            </a:extLst>
          </p:cNvPr>
          <p:cNvSpPr/>
          <p:nvPr/>
        </p:nvSpPr>
        <p:spPr>
          <a:xfrm>
            <a:off x="3559001" y="4335226"/>
            <a:ext cx="1592933" cy="356513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media,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“REPROVADO”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37B22D37-716E-CB11-22F1-01F1C124EC87}"/>
              </a:ext>
            </a:extLst>
          </p:cNvPr>
          <p:cNvSpPr/>
          <p:nvPr/>
        </p:nvSpPr>
        <p:spPr>
          <a:xfrm>
            <a:off x="7419955" y="3498206"/>
            <a:ext cx="805637" cy="788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menor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C8EAC58-0D6E-D81F-72EE-8470B682D143}"/>
              </a:ext>
            </a:extLst>
          </p:cNvPr>
          <p:cNvSpPr/>
          <p:nvPr/>
        </p:nvSpPr>
        <p:spPr>
          <a:xfrm>
            <a:off x="3939024" y="2420982"/>
            <a:ext cx="2800631" cy="47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media &lt;- (nota1 + nota2 + nota 3 - menor) / 2 </a:t>
            </a:r>
          </a:p>
        </p:txBody>
      </p: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82A01EF2-9D6A-6A4B-C375-6690CABFB5BA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 flipH="1">
            <a:off x="10524660" y="4058374"/>
            <a:ext cx="1" cy="12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de Seta Reta 171">
            <a:extLst>
              <a:ext uri="{FF2B5EF4-FFF2-40B4-BE49-F238E27FC236}">
                <a16:creationId xmlns:a16="http://schemas.microsoft.com/office/drawing/2014/main" id="{4D1F7B74-1FE9-AE40-F266-7CA8D521A56D}"/>
              </a:ext>
            </a:extLst>
          </p:cNvPr>
          <p:cNvCxnSpPr>
            <a:stCxn id="16" idx="1"/>
            <a:endCxn id="44" idx="3"/>
          </p:cNvCxnSpPr>
          <p:nvPr/>
        </p:nvCxnSpPr>
        <p:spPr>
          <a:xfrm flipH="1">
            <a:off x="9528340" y="4462058"/>
            <a:ext cx="421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5730FD78-07CE-3C48-FE4B-B6872EA7DD33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>
            <a:off x="10524660" y="4738103"/>
            <a:ext cx="0" cy="179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BE312F40-6187-4E0E-0181-CFF47EC041D8}"/>
              </a:ext>
            </a:extLst>
          </p:cNvPr>
          <p:cNvCxnSpPr>
            <a:stCxn id="44" idx="2"/>
            <a:endCxn id="81" idx="0"/>
          </p:cNvCxnSpPr>
          <p:nvPr/>
        </p:nvCxnSpPr>
        <p:spPr>
          <a:xfrm flipH="1">
            <a:off x="8912836" y="4738103"/>
            <a:ext cx="1" cy="181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Conector de Seta Reta 179">
            <a:extLst>
              <a:ext uri="{FF2B5EF4-FFF2-40B4-BE49-F238E27FC236}">
                <a16:creationId xmlns:a16="http://schemas.microsoft.com/office/drawing/2014/main" id="{A888E1F1-9822-B27E-E437-5C76D8271BCB}"/>
              </a:ext>
            </a:extLst>
          </p:cNvPr>
          <p:cNvCxnSpPr>
            <a:cxnSpLocks/>
            <a:stCxn id="19" idx="1"/>
            <a:endCxn id="100" idx="6"/>
          </p:cNvCxnSpPr>
          <p:nvPr/>
        </p:nvCxnSpPr>
        <p:spPr>
          <a:xfrm flipH="1">
            <a:off x="8225592" y="3858259"/>
            <a:ext cx="1632526" cy="33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ECF15538-5CBC-14BE-14E4-C5974D52DD64}"/>
              </a:ext>
            </a:extLst>
          </p:cNvPr>
          <p:cNvCxnSpPr>
            <a:cxnSpLocks/>
            <a:stCxn id="81" idx="1"/>
            <a:endCxn id="100" idx="5"/>
          </p:cNvCxnSpPr>
          <p:nvPr/>
        </p:nvCxnSpPr>
        <p:spPr>
          <a:xfrm rot="10800000">
            <a:off x="8107609" y="4170855"/>
            <a:ext cx="229916" cy="9484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D336D70F-4E56-FBC7-6913-5D471D345400}"/>
              </a:ext>
            </a:extLst>
          </p:cNvPr>
          <p:cNvCxnSpPr>
            <a:cxnSpLocks/>
            <a:stCxn id="26" idx="2"/>
            <a:endCxn id="100" idx="3"/>
          </p:cNvCxnSpPr>
          <p:nvPr/>
        </p:nvCxnSpPr>
        <p:spPr>
          <a:xfrm rot="5400000" flipH="1">
            <a:off x="8457706" y="3251087"/>
            <a:ext cx="1147186" cy="2986722"/>
          </a:xfrm>
          <a:prstGeom prst="bentConnector3">
            <a:avLst>
              <a:gd name="adj1" fmla="val -199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7A955DD4-ABFD-7D25-9691-4B8FAC804691}"/>
              </a:ext>
            </a:extLst>
          </p:cNvPr>
          <p:cNvCxnSpPr>
            <a:cxnSpLocks/>
            <a:stCxn id="100" idx="0"/>
            <a:endCxn id="106" idx="3"/>
          </p:cNvCxnSpPr>
          <p:nvPr/>
        </p:nvCxnSpPr>
        <p:spPr>
          <a:xfrm rot="16200000" flipV="1">
            <a:off x="6861403" y="2536834"/>
            <a:ext cx="839624" cy="10831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4CDC08D9-F2A7-CCE1-716F-7B9040214969}"/>
              </a:ext>
            </a:extLst>
          </p:cNvPr>
          <p:cNvCxnSpPr>
            <a:cxnSpLocks/>
            <a:stCxn id="97" idx="1"/>
            <a:endCxn id="99" idx="0"/>
          </p:cNvCxnSpPr>
          <p:nvPr/>
        </p:nvCxnSpPr>
        <p:spPr>
          <a:xfrm rot="10800000" flipV="1">
            <a:off x="4355469" y="3630692"/>
            <a:ext cx="158179" cy="7045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26226FDD-79C5-A4DA-C129-03F06C054810}"/>
              </a:ext>
            </a:extLst>
          </p:cNvPr>
          <p:cNvCxnSpPr>
            <a:stCxn id="97" idx="3"/>
            <a:endCxn id="98" idx="0"/>
          </p:cNvCxnSpPr>
          <p:nvPr/>
        </p:nvCxnSpPr>
        <p:spPr>
          <a:xfrm>
            <a:off x="6165033" y="3630692"/>
            <a:ext cx="143127" cy="6357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Conector de Seta Reta 207">
            <a:extLst>
              <a:ext uri="{FF2B5EF4-FFF2-40B4-BE49-F238E27FC236}">
                <a16:creationId xmlns:a16="http://schemas.microsoft.com/office/drawing/2014/main" id="{003B1E28-8E43-3FCA-B7B6-5452BE6CC1CD}"/>
              </a:ext>
            </a:extLst>
          </p:cNvPr>
          <p:cNvCxnSpPr>
            <a:stCxn id="106" idx="2"/>
            <a:endCxn id="97" idx="0"/>
          </p:cNvCxnSpPr>
          <p:nvPr/>
        </p:nvCxnSpPr>
        <p:spPr>
          <a:xfrm>
            <a:off x="5339340" y="2896182"/>
            <a:ext cx="0" cy="60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Elipse 208">
            <a:extLst>
              <a:ext uri="{FF2B5EF4-FFF2-40B4-BE49-F238E27FC236}">
                <a16:creationId xmlns:a16="http://schemas.microsoft.com/office/drawing/2014/main" id="{81F2AC01-8341-014A-155A-B82221F36360}"/>
              </a:ext>
            </a:extLst>
          </p:cNvPr>
          <p:cNvSpPr/>
          <p:nvPr/>
        </p:nvSpPr>
        <p:spPr>
          <a:xfrm>
            <a:off x="5258855" y="5117926"/>
            <a:ext cx="160967" cy="197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>
              <a:solidFill>
                <a:schemeClr val="tx1"/>
              </a:solidFill>
            </a:endParaRPr>
          </a:p>
        </p:txBody>
      </p: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5D65E036-4E1F-15A8-17FB-E5E39DB674BA}"/>
              </a:ext>
            </a:extLst>
          </p:cNvPr>
          <p:cNvCxnSpPr>
            <a:stCxn id="99" idx="2"/>
            <a:endCxn id="209" idx="2"/>
          </p:cNvCxnSpPr>
          <p:nvPr/>
        </p:nvCxnSpPr>
        <p:spPr>
          <a:xfrm rot="16200000" flipH="1">
            <a:off x="4544797" y="4502409"/>
            <a:ext cx="524728" cy="9033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Conector: Angulado 212">
            <a:extLst>
              <a:ext uri="{FF2B5EF4-FFF2-40B4-BE49-F238E27FC236}">
                <a16:creationId xmlns:a16="http://schemas.microsoft.com/office/drawing/2014/main" id="{6CC10AB0-6ACE-DAD3-913D-5D006F57036E}"/>
              </a:ext>
            </a:extLst>
          </p:cNvPr>
          <p:cNvCxnSpPr>
            <a:stCxn id="98" idx="2"/>
            <a:endCxn id="209" idx="6"/>
          </p:cNvCxnSpPr>
          <p:nvPr/>
        </p:nvCxnSpPr>
        <p:spPr>
          <a:xfrm rot="5400000">
            <a:off x="5567252" y="4475559"/>
            <a:ext cx="593478" cy="8883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Fluxograma: Terminação 213">
            <a:extLst>
              <a:ext uri="{FF2B5EF4-FFF2-40B4-BE49-F238E27FC236}">
                <a16:creationId xmlns:a16="http://schemas.microsoft.com/office/drawing/2014/main" id="{2644975E-666A-C4C7-9540-3C318DD2D040}"/>
              </a:ext>
            </a:extLst>
          </p:cNvPr>
          <p:cNvSpPr/>
          <p:nvPr/>
        </p:nvSpPr>
        <p:spPr>
          <a:xfrm>
            <a:off x="5049563" y="5606879"/>
            <a:ext cx="579550" cy="4762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CDCC86B8-904D-F333-572E-F8CEB90D0AA3}"/>
              </a:ext>
            </a:extLst>
          </p:cNvPr>
          <p:cNvCxnSpPr>
            <a:stCxn id="209" idx="4"/>
            <a:endCxn id="214" idx="0"/>
          </p:cNvCxnSpPr>
          <p:nvPr/>
        </p:nvCxnSpPr>
        <p:spPr>
          <a:xfrm flipH="1">
            <a:off x="5339338" y="5315007"/>
            <a:ext cx="1" cy="29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93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1690</Words>
  <Application>Microsoft Office PowerPoint</Application>
  <PresentationFormat>Widescreen</PresentationFormat>
  <Paragraphs>566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FELIX ANDRADE</dc:creator>
  <cp:lastModifiedBy>LUCAS FELIX ANDRADE</cp:lastModifiedBy>
  <cp:revision>4</cp:revision>
  <dcterms:created xsi:type="dcterms:W3CDTF">2023-03-18T13:05:55Z</dcterms:created>
  <dcterms:modified xsi:type="dcterms:W3CDTF">2023-03-21T03:14:25Z</dcterms:modified>
</cp:coreProperties>
</file>