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196B8-22DF-845D-0279-9828C3F4A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B83124-18D2-31CB-24BB-129EE4357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050339-80D1-F544-ED07-871822A33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552E3-7E92-49C1-AD80-5F3FCADDC9DA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A819D3-A2D5-620C-5082-F3A65C64D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232D4F-7C41-802A-0D60-C2F8A006C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D1A1-1DD3-45F7-810F-0248876C2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53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F37C0-9F8E-B51F-983B-0213D7EF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14104C-81D4-359C-AC33-6DE419DBF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2E4B6C-4855-C4D6-3102-1C3BBE484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552E3-7E92-49C1-AD80-5F3FCADDC9DA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D30201-D0F9-6989-EB06-70FF7347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BD72DE-8FC3-CB91-B699-DA9B3228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D1A1-1DD3-45F7-810F-0248876C2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72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B3D82F-DAB5-E729-37C8-944B3367D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28A3BC0-89DD-30F4-5DE8-7B7B0CE00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303CDE-8156-387E-CBFC-594005ED2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552E3-7E92-49C1-AD80-5F3FCADDC9DA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D8B811-F6C4-AEAD-B582-DC5F4517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F2F92B-75D8-90B6-B316-CCB5DCC8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D1A1-1DD3-45F7-810F-0248876C2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A6A1B-BC78-E395-2E42-5D79955B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65D26A-55A8-AF39-EE36-9DEBF4312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A4B367-9580-F77A-C692-C30E7C8B2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552E3-7E92-49C1-AD80-5F3FCADDC9DA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5EC41F-7DB4-BFCD-7DB1-B9D45FFB1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4F2441-7C81-9B0B-A68C-8D4635B4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D1A1-1DD3-45F7-810F-0248876C2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7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78D8F-D0CE-9E4A-28B8-E962C788D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678359-BE3C-FB58-BD25-B16BD298F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B6556E-5A0C-28CB-8F9F-24B04AD3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552E3-7E92-49C1-AD80-5F3FCADDC9DA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C0A0EE-042C-B4D7-1688-E79A6D70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3F22EF-1A65-90D4-6221-88E4100E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D1A1-1DD3-45F7-810F-0248876C2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71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B22E6-C452-D2C9-DB0A-F56375E9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078A76-6606-49CC-B8BE-F1A42A6A6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5B751-0B48-7ADD-1179-EED570C0B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686DCD-AD3B-E240-736F-6E6F1E81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552E3-7E92-49C1-AD80-5F3FCADDC9DA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8C6338-3380-57D2-58C5-41C90511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115486-5522-F4C8-802B-248D2750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D1A1-1DD3-45F7-810F-0248876C2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31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27C01-BB27-1AD0-2EB3-2F1FA458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ACEFAE-9388-F57B-622E-49D6A3EDF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0B0FFA-C1AF-83B3-EF49-C3DC8BAC4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74790EB-1BA2-9704-D91F-05DDBEB23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CDF7B4-922A-7B1D-BE49-03481316B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C510B47-90F9-BC23-FA97-BD9F57523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552E3-7E92-49C1-AD80-5F3FCADDC9DA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0484EA2-480F-B15E-06E9-718BF2654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3F72F7A-7D34-5770-F659-A2C832CF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D1A1-1DD3-45F7-810F-0248876C2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75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D617C-C9E7-BBA0-B09D-511DC794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D5C8829-F65E-BD3C-C52D-2A81DAB53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552E3-7E92-49C1-AD80-5F3FCADDC9DA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998584-9D03-E561-E0E6-B203BF4BC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6A07ABF-290D-FF95-EC52-0B9BA320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D1A1-1DD3-45F7-810F-0248876C2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25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4C85167-915D-CAB3-BA45-3FEC93591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552E3-7E92-49C1-AD80-5F3FCADDC9DA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1402E6E-088B-1595-785F-47302CA5C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C20BC8-B5D1-B36B-F265-3C95329D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D1A1-1DD3-45F7-810F-0248876C2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99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8336F-0120-1830-A776-00D157CC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547447-CB21-AE81-304A-C0433C2DC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877655-7D2C-D595-6177-BDA1282F0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2160E6-1B54-621C-51C2-2E869195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552E3-7E92-49C1-AD80-5F3FCADDC9DA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DE47AB-5F34-F777-18B6-80B436DD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938313-1F30-F636-DF8B-1CA7AD99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D1A1-1DD3-45F7-810F-0248876C2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76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4AB34-99F2-31C8-84CF-6AF2C15A3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082321F-C098-8D1F-D11D-2FC15ABBB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28F959-9C4F-055B-EA7E-0699F40D3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FCECA2-BD29-90A8-960B-7B47917C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552E3-7E92-49C1-AD80-5F3FCADDC9DA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1D41CB-5498-361F-6EB5-933A939D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936E23-B2D2-5012-BFF8-4040A1690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D1A1-1DD3-45F7-810F-0248876C2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5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89E28B2-9E94-3732-4D41-7B5EAF28A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D8588D-8F50-8797-15A9-56D173548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D6E4C2-CDAC-3ED0-7C35-83D1F4F99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552E3-7E92-49C1-AD80-5F3FCADDC9DA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AB4EF6-516B-1E7F-CBB0-7D0CD5BA3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58AD38-C4B8-0BE7-1B89-61BED3078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AD1A1-1DD3-45F7-810F-0248876C2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51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C3BF25D-DF14-620D-3854-76C98A912F05}"/>
              </a:ext>
            </a:extLst>
          </p:cNvPr>
          <p:cNvCxnSpPr>
            <a:cxnSpLocks/>
          </p:cNvCxnSpPr>
          <p:nvPr/>
        </p:nvCxnSpPr>
        <p:spPr>
          <a:xfrm>
            <a:off x="5899638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Fluxograma: Terminação 6">
            <a:extLst>
              <a:ext uri="{FF2B5EF4-FFF2-40B4-BE49-F238E27FC236}">
                <a16:creationId xmlns:a16="http://schemas.microsoft.com/office/drawing/2014/main" id="{738A149F-8167-8A60-878B-B995C9867840}"/>
              </a:ext>
            </a:extLst>
          </p:cNvPr>
          <p:cNvSpPr/>
          <p:nvPr/>
        </p:nvSpPr>
        <p:spPr>
          <a:xfrm>
            <a:off x="1861224" y="1460909"/>
            <a:ext cx="1046285" cy="3429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INICIO</a:t>
            </a:r>
          </a:p>
        </p:txBody>
      </p:sp>
      <p:sp>
        <p:nvSpPr>
          <p:cNvPr id="8" name="Fluxograma: Terminação 7">
            <a:extLst>
              <a:ext uri="{FF2B5EF4-FFF2-40B4-BE49-F238E27FC236}">
                <a16:creationId xmlns:a16="http://schemas.microsoft.com/office/drawing/2014/main" id="{0BEBD894-4515-F08A-DA2C-698127ECAEBC}"/>
              </a:ext>
            </a:extLst>
          </p:cNvPr>
          <p:cNvSpPr/>
          <p:nvPr/>
        </p:nvSpPr>
        <p:spPr>
          <a:xfrm>
            <a:off x="3662546" y="2810527"/>
            <a:ext cx="1046285" cy="3429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FIM</a:t>
            </a:r>
          </a:p>
        </p:txBody>
      </p:sp>
      <p:sp>
        <p:nvSpPr>
          <p:cNvPr id="9" name="Fluxograma: Processo 8">
            <a:extLst>
              <a:ext uri="{FF2B5EF4-FFF2-40B4-BE49-F238E27FC236}">
                <a16:creationId xmlns:a16="http://schemas.microsoft.com/office/drawing/2014/main" id="{5BB13363-47C6-5EDF-BCCD-3938B63D75EE}"/>
              </a:ext>
            </a:extLst>
          </p:cNvPr>
          <p:cNvSpPr/>
          <p:nvPr/>
        </p:nvSpPr>
        <p:spPr>
          <a:xfrm>
            <a:off x="1795281" y="1988447"/>
            <a:ext cx="1178169" cy="342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contador &lt;- 1</a:t>
            </a:r>
          </a:p>
        </p:txBody>
      </p:sp>
      <p:sp>
        <p:nvSpPr>
          <p:cNvPr id="10" name="Fluxograma: Decisão 9">
            <a:extLst>
              <a:ext uri="{FF2B5EF4-FFF2-40B4-BE49-F238E27FC236}">
                <a16:creationId xmlns:a16="http://schemas.microsoft.com/office/drawing/2014/main" id="{A5171D35-B092-ED3F-E0A1-0780ABB665E5}"/>
              </a:ext>
            </a:extLst>
          </p:cNvPr>
          <p:cNvSpPr/>
          <p:nvPr/>
        </p:nvSpPr>
        <p:spPr>
          <a:xfrm>
            <a:off x="1494144" y="2515985"/>
            <a:ext cx="1780442" cy="93198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contador &lt;= 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Fluxograma: Exibir 10">
            <a:extLst>
              <a:ext uri="{FF2B5EF4-FFF2-40B4-BE49-F238E27FC236}">
                <a16:creationId xmlns:a16="http://schemas.microsoft.com/office/drawing/2014/main" id="{ED538571-B5B3-CB23-9ED5-CB60CE9E2ADC}"/>
              </a:ext>
            </a:extLst>
          </p:cNvPr>
          <p:cNvSpPr/>
          <p:nvPr/>
        </p:nvSpPr>
        <p:spPr>
          <a:xfrm>
            <a:off x="1898590" y="3642093"/>
            <a:ext cx="971550" cy="650939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teste</a:t>
            </a:r>
          </a:p>
        </p:txBody>
      </p:sp>
      <p:sp>
        <p:nvSpPr>
          <p:cNvPr id="12" name="Fluxograma: Processo 11">
            <a:extLst>
              <a:ext uri="{FF2B5EF4-FFF2-40B4-BE49-F238E27FC236}">
                <a16:creationId xmlns:a16="http://schemas.microsoft.com/office/drawing/2014/main" id="{E00FD2C7-5E38-DDC7-34C3-E26148457E01}"/>
              </a:ext>
            </a:extLst>
          </p:cNvPr>
          <p:cNvSpPr/>
          <p:nvPr/>
        </p:nvSpPr>
        <p:spPr>
          <a:xfrm>
            <a:off x="1413913" y="4565978"/>
            <a:ext cx="1979911" cy="342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contador &lt;- contador + 1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64D68B2A-271F-AA13-79B5-5B432CB46E04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2384366" y="1803809"/>
            <a:ext cx="1" cy="18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36E4A920-23FE-2B3A-9909-275EF507B0F9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2384365" y="2331347"/>
            <a:ext cx="1" cy="18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1E695B71-8320-0363-13A7-2CDD631A5AE3}"/>
              </a:ext>
            </a:extLst>
          </p:cNvPr>
          <p:cNvCxnSpPr>
            <a:stCxn id="10" idx="3"/>
            <a:endCxn id="8" idx="1"/>
          </p:cNvCxnSpPr>
          <p:nvPr/>
        </p:nvCxnSpPr>
        <p:spPr>
          <a:xfrm flipV="1">
            <a:off x="3274586" y="2981977"/>
            <a:ext cx="38796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67F9F8C-3DED-D3DE-4DA8-71CFCD704FC9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384365" y="3447970"/>
            <a:ext cx="0" cy="194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C8B36880-A090-C193-8239-CA6F14A9786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2384365" y="4293032"/>
            <a:ext cx="19504" cy="27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CFB8A450-1388-4FC1-72A4-FFCFA665231A}"/>
              </a:ext>
            </a:extLst>
          </p:cNvPr>
          <p:cNvCxnSpPr>
            <a:cxnSpLocks/>
            <a:stCxn id="12" idx="1"/>
            <a:endCxn id="10" idx="1"/>
          </p:cNvCxnSpPr>
          <p:nvPr/>
        </p:nvCxnSpPr>
        <p:spPr>
          <a:xfrm rot="10800000" flipH="1">
            <a:off x="1413912" y="2981978"/>
            <a:ext cx="80231" cy="1755450"/>
          </a:xfrm>
          <a:prstGeom prst="bentConnector3">
            <a:avLst>
              <a:gd name="adj1" fmla="val -2849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uxograma: Terminação 27">
            <a:extLst>
              <a:ext uri="{FF2B5EF4-FFF2-40B4-BE49-F238E27FC236}">
                <a16:creationId xmlns:a16="http://schemas.microsoft.com/office/drawing/2014/main" id="{8DF74F3C-BE5D-1A2F-2262-0642745B4874}"/>
              </a:ext>
            </a:extLst>
          </p:cNvPr>
          <p:cNvSpPr/>
          <p:nvPr/>
        </p:nvSpPr>
        <p:spPr>
          <a:xfrm>
            <a:off x="8317163" y="1142807"/>
            <a:ext cx="1046285" cy="3429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INICIO</a:t>
            </a:r>
          </a:p>
        </p:txBody>
      </p:sp>
      <p:sp>
        <p:nvSpPr>
          <p:cNvPr id="29" name="Fluxograma: Terminação 28">
            <a:extLst>
              <a:ext uri="{FF2B5EF4-FFF2-40B4-BE49-F238E27FC236}">
                <a16:creationId xmlns:a16="http://schemas.microsoft.com/office/drawing/2014/main" id="{3918DA13-7FE8-D412-07CE-4EFA258E21AF}"/>
              </a:ext>
            </a:extLst>
          </p:cNvPr>
          <p:cNvSpPr/>
          <p:nvPr/>
        </p:nvSpPr>
        <p:spPr>
          <a:xfrm>
            <a:off x="10354775" y="3050187"/>
            <a:ext cx="1046285" cy="3429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FIM</a:t>
            </a:r>
          </a:p>
        </p:txBody>
      </p:sp>
      <p:sp>
        <p:nvSpPr>
          <p:cNvPr id="30" name="Fluxograma: Processo 29">
            <a:extLst>
              <a:ext uri="{FF2B5EF4-FFF2-40B4-BE49-F238E27FC236}">
                <a16:creationId xmlns:a16="http://schemas.microsoft.com/office/drawing/2014/main" id="{3D8CDB30-6BF7-12AA-2B69-B057C6AF5DA5}"/>
              </a:ext>
            </a:extLst>
          </p:cNvPr>
          <p:cNvSpPr/>
          <p:nvPr/>
        </p:nvSpPr>
        <p:spPr>
          <a:xfrm>
            <a:off x="8317159" y="1670345"/>
            <a:ext cx="1046286" cy="342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cont &lt;- 1</a:t>
            </a:r>
          </a:p>
        </p:txBody>
      </p:sp>
      <p:sp>
        <p:nvSpPr>
          <p:cNvPr id="31" name="Fluxograma: Entrada Manual 30">
            <a:extLst>
              <a:ext uri="{FF2B5EF4-FFF2-40B4-BE49-F238E27FC236}">
                <a16:creationId xmlns:a16="http://schemas.microsoft.com/office/drawing/2014/main" id="{37AAC483-AC75-17BC-C1D9-A233B3449B81}"/>
              </a:ext>
            </a:extLst>
          </p:cNvPr>
          <p:cNvSpPr/>
          <p:nvPr/>
        </p:nvSpPr>
        <p:spPr>
          <a:xfrm>
            <a:off x="8317158" y="2272618"/>
            <a:ext cx="1046287" cy="342899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num</a:t>
            </a:r>
          </a:p>
        </p:txBody>
      </p:sp>
      <p:sp>
        <p:nvSpPr>
          <p:cNvPr id="32" name="Fluxograma: Decisão 31">
            <a:extLst>
              <a:ext uri="{FF2B5EF4-FFF2-40B4-BE49-F238E27FC236}">
                <a16:creationId xmlns:a16="http://schemas.microsoft.com/office/drawing/2014/main" id="{25F877E8-073E-5C93-D4B0-E975B658F259}"/>
              </a:ext>
            </a:extLst>
          </p:cNvPr>
          <p:cNvSpPr/>
          <p:nvPr/>
        </p:nvSpPr>
        <p:spPr>
          <a:xfrm>
            <a:off x="7694367" y="2882584"/>
            <a:ext cx="2291868" cy="67810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cont &lt;= num</a:t>
            </a:r>
          </a:p>
        </p:txBody>
      </p:sp>
      <p:sp>
        <p:nvSpPr>
          <p:cNvPr id="33" name="Fluxograma: Exibir 32">
            <a:extLst>
              <a:ext uri="{FF2B5EF4-FFF2-40B4-BE49-F238E27FC236}">
                <a16:creationId xmlns:a16="http://schemas.microsoft.com/office/drawing/2014/main" id="{717286E4-F74E-7577-B2DC-83F9FFE1AF9B}"/>
              </a:ext>
            </a:extLst>
          </p:cNvPr>
          <p:cNvSpPr/>
          <p:nvPr/>
        </p:nvSpPr>
        <p:spPr>
          <a:xfrm>
            <a:off x="8354526" y="3814105"/>
            <a:ext cx="971550" cy="650939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teste</a:t>
            </a:r>
          </a:p>
        </p:txBody>
      </p:sp>
      <p:sp>
        <p:nvSpPr>
          <p:cNvPr id="34" name="Fluxograma: Processo 33">
            <a:extLst>
              <a:ext uri="{FF2B5EF4-FFF2-40B4-BE49-F238E27FC236}">
                <a16:creationId xmlns:a16="http://schemas.microsoft.com/office/drawing/2014/main" id="{8B51BA93-D9ED-D95D-78C8-20CDBEE228C4}"/>
              </a:ext>
            </a:extLst>
          </p:cNvPr>
          <p:cNvSpPr/>
          <p:nvPr/>
        </p:nvSpPr>
        <p:spPr>
          <a:xfrm>
            <a:off x="8152849" y="4718458"/>
            <a:ext cx="1374903" cy="342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cont &lt;- cont + 1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9B31B083-6761-C975-751A-7B02B0A33587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flipH="1">
            <a:off x="8840302" y="1485707"/>
            <a:ext cx="4" cy="18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8804B42-40A4-834E-EC7F-116CB656357F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8840302" y="2013245"/>
            <a:ext cx="0" cy="29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C0850EA5-7CCD-8461-60C3-2F727C8743DA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 flipH="1">
            <a:off x="8840301" y="2615517"/>
            <a:ext cx="1" cy="267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AA5892F2-3A8F-A2F8-0F7A-85A9FDB1F301}"/>
              </a:ext>
            </a:extLst>
          </p:cNvPr>
          <p:cNvCxnSpPr>
            <a:stCxn id="32" idx="3"/>
            <a:endCxn id="29" idx="1"/>
          </p:cNvCxnSpPr>
          <p:nvPr/>
        </p:nvCxnSpPr>
        <p:spPr>
          <a:xfrm flipV="1">
            <a:off x="9986235" y="3221637"/>
            <a:ext cx="36854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79FE55B4-B748-872F-6BFA-0D7F2748C29D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8840301" y="4465044"/>
            <a:ext cx="0" cy="25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F035EA60-EDAC-F817-104F-892B35077E9B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8840301" y="3560691"/>
            <a:ext cx="0" cy="253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6735AAEC-33D9-2AF0-A034-3B17D7EC7A95}"/>
              </a:ext>
            </a:extLst>
          </p:cNvPr>
          <p:cNvCxnSpPr>
            <a:stCxn id="34" idx="1"/>
            <a:endCxn id="32" idx="1"/>
          </p:cNvCxnSpPr>
          <p:nvPr/>
        </p:nvCxnSpPr>
        <p:spPr>
          <a:xfrm rot="10800000">
            <a:off x="7694367" y="3221638"/>
            <a:ext cx="458482" cy="1668270"/>
          </a:xfrm>
          <a:prstGeom prst="bentConnector3">
            <a:avLst>
              <a:gd name="adj1" fmla="val 1498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73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Terminação 3">
            <a:extLst>
              <a:ext uri="{FF2B5EF4-FFF2-40B4-BE49-F238E27FC236}">
                <a16:creationId xmlns:a16="http://schemas.microsoft.com/office/drawing/2014/main" id="{7983CF3A-F7F3-7D89-0420-0BF29FE1D879}"/>
              </a:ext>
            </a:extLst>
          </p:cNvPr>
          <p:cNvSpPr/>
          <p:nvPr/>
        </p:nvSpPr>
        <p:spPr>
          <a:xfrm>
            <a:off x="1843639" y="1223518"/>
            <a:ext cx="1046285" cy="3429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INICIO</a:t>
            </a:r>
          </a:p>
        </p:txBody>
      </p:sp>
      <p:sp>
        <p:nvSpPr>
          <p:cNvPr id="5" name="Fluxograma: Processo 4">
            <a:extLst>
              <a:ext uri="{FF2B5EF4-FFF2-40B4-BE49-F238E27FC236}">
                <a16:creationId xmlns:a16="http://schemas.microsoft.com/office/drawing/2014/main" id="{9A6EDE7E-81AF-EECF-04B3-72F434F581D2}"/>
              </a:ext>
            </a:extLst>
          </p:cNvPr>
          <p:cNvSpPr/>
          <p:nvPr/>
        </p:nvSpPr>
        <p:spPr>
          <a:xfrm>
            <a:off x="1943373" y="1923125"/>
            <a:ext cx="846807" cy="342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num &lt;- 1</a:t>
            </a:r>
          </a:p>
        </p:txBody>
      </p:sp>
      <p:sp>
        <p:nvSpPr>
          <p:cNvPr id="6" name="Fluxograma: Decisão 5">
            <a:extLst>
              <a:ext uri="{FF2B5EF4-FFF2-40B4-BE49-F238E27FC236}">
                <a16:creationId xmlns:a16="http://schemas.microsoft.com/office/drawing/2014/main" id="{1C5DA515-AF03-5F75-49D3-7A16FBCCBBCA}"/>
              </a:ext>
            </a:extLst>
          </p:cNvPr>
          <p:cNvSpPr/>
          <p:nvPr/>
        </p:nvSpPr>
        <p:spPr>
          <a:xfrm>
            <a:off x="1413502" y="2547996"/>
            <a:ext cx="1906555" cy="64183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num &lt;= 25 </a:t>
            </a:r>
          </a:p>
          <a:p>
            <a:pPr algn="ctr"/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7" name="Fluxograma: Exibir 6">
            <a:extLst>
              <a:ext uri="{FF2B5EF4-FFF2-40B4-BE49-F238E27FC236}">
                <a16:creationId xmlns:a16="http://schemas.microsoft.com/office/drawing/2014/main" id="{05FD4E41-B37B-4597-287A-D3AE94F19790}"/>
              </a:ext>
            </a:extLst>
          </p:cNvPr>
          <p:cNvSpPr/>
          <p:nvPr/>
        </p:nvSpPr>
        <p:spPr>
          <a:xfrm>
            <a:off x="1979642" y="3546541"/>
            <a:ext cx="774273" cy="552295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num</a:t>
            </a:r>
          </a:p>
        </p:txBody>
      </p:sp>
      <p:sp>
        <p:nvSpPr>
          <p:cNvPr id="8" name="Fluxograma: Processo 7">
            <a:extLst>
              <a:ext uri="{FF2B5EF4-FFF2-40B4-BE49-F238E27FC236}">
                <a16:creationId xmlns:a16="http://schemas.microsoft.com/office/drawing/2014/main" id="{ED8090F5-606C-49DC-47DE-49D05D99A57D}"/>
              </a:ext>
            </a:extLst>
          </p:cNvPr>
          <p:cNvSpPr/>
          <p:nvPr/>
        </p:nvSpPr>
        <p:spPr>
          <a:xfrm>
            <a:off x="1679326" y="4455543"/>
            <a:ext cx="1374903" cy="342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num &lt;- num + 1</a:t>
            </a:r>
          </a:p>
        </p:txBody>
      </p:sp>
      <p:sp>
        <p:nvSpPr>
          <p:cNvPr id="9" name="Fluxograma: Terminação 8">
            <a:extLst>
              <a:ext uri="{FF2B5EF4-FFF2-40B4-BE49-F238E27FC236}">
                <a16:creationId xmlns:a16="http://schemas.microsoft.com/office/drawing/2014/main" id="{F4C14A03-3074-565B-6950-32468A834579}"/>
              </a:ext>
            </a:extLst>
          </p:cNvPr>
          <p:cNvSpPr/>
          <p:nvPr/>
        </p:nvSpPr>
        <p:spPr>
          <a:xfrm>
            <a:off x="3618584" y="2697465"/>
            <a:ext cx="1046285" cy="3429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16BC209-BF3C-8F0D-5747-92D33F90398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366777" y="1566418"/>
            <a:ext cx="5" cy="356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3CD9B52-C04C-5070-A4D5-FB341205CE8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366777" y="2266025"/>
            <a:ext cx="3" cy="28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65FA7D4-F8DF-8058-5847-19CFFCCB0EEE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320057" y="2868915"/>
            <a:ext cx="2985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1962C99E-6414-BED2-9223-BFF6E270E843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366779" y="3189834"/>
            <a:ext cx="1" cy="356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3BC0DF21-8791-C9E1-927A-09051D969CDC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2366778" y="4098836"/>
            <a:ext cx="1" cy="356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60552F2D-8516-B7CD-6913-D6D2004F10B0}"/>
              </a:ext>
            </a:extLst>
          </p:cNvPr>
          <p:cNvCxnSpPr>
            <a:stCxn id="8" idx="1"/>
            <a:endCxn id="6" idx="1"/>
          </p:cNvCxnSpPr>
          <p:nvPr/>
        </p:nvCxnSpPr>
        <p:spPr>
          <a:xfrm rot="10800000">
            <a:off x="1413502" y="2868915"/>
            <a:ext cx="265824" cy="1758078"/>
          </a:xfrm>
          <a:prstGeom prst="bentConnector3">
            <a:avLst>
              <a:gd name="adj1" fmla="val 185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25C56D47-3F3A-5076-F395-E8286A4CD2DF}"/>
              </a:ext>
            </a:extLst>
          </p:cNvPr>
          <p:cNvCxnSpPr>
            <a:cxnSpLocks/>
          </p:cNvCxnSpPr>
          <p:nvPr/>
        </p:nvCxnSpPr>
        <p:spPr>
          <a:xfrm>
            <a:off x="5899638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Fluxograma: Terminação 23">
            <a:extLst>
              <a:ext uri="{FF2B5EF4-FFF2-40B4-BE49-F238E27FC236}">
                <a16:creationId xmlns:a16="http://schemas.microsoft.com/office/drawing/2014/main" id="{45CB10E5-393C-AFA8-E781-F2A63F394917}"/>
              </a:ext>
            </a:extLst>
          </p:cNvPr>
          <p:cNvSpPr/>
          <p:nvPr/>
        </p:nvSpPr>
        <p:spPr>
          <a:xfrm>
            <a:off x="8206244" y="949021"/>
            <a:ext cx="1046285" cy="3429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INICIO</a:t>
            </a:r>
          </a:p>
        </p:txBody>
      </p:sp>
      <p:sp>
        <p:nvSpPr>
          <p:cNvPr id="25" name="Fluxograma: Processo 24">
            <a:extLst>
              <a:ext uri="{FF2B5EF4-FFF2-40B4-BE49-F238E27FC236}">
                <a16:creationId xmlns:a16="http://schemas.microsoft.com/office/drawing/2014/main" id="{72853EE3-2EAE-7C30-02C4-127B61DEE890}"/>
              </a:ext>
            </a:extLst>
          </p:cNvPr>
          <p:cNvSpPr/>
          <p:nvPr/>
        </p:nvSpPr>
        <p:spPr>
          <a:xfrm>
            <a:off x="8305982" y="1628268"/>
            <a:ext cx="846807" cy="342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cont &lt;- 1</a:t>
            </a:r>
          </a:p>
        </p:txBody>
      </p:sp>
      <p:sp>
        <p:nvSpPr>
          <p:cNvPr id="26" name="Fluxograma: Entrada Manual 25">
            <a:extLst>
              <a:ext uri="{FF2B5EF4-FFF2-40B4-BE49-F238E27FC236}">
                <a16:creationId xmlns:a16="http://schemas.microsoft.com/office/drawing/2014/main" id="{BB82B435-348E-93F4-045B-C19863541FD7}"/>
              </a:ext>
            </a:extLst>
          </p:cNvPr>
          <p:cNvSpPr/>
          <p:nvPr/>
        </p:nvSpPr>
        <p:spPr>
          <a:xfrm>
            <a:off x="8206241" y="2248592"/>
            <a:ext cx="1046287" cy="342899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num</a:t>
            </a:r>
          </a:p>
        </p:txBody>
      </p:sp>
      <p:sp>
        <p:nvSpPr>
          <p:cNvPr id="27" name="Fluxograma: Decisão 26">
            <a:extLst>
              <a:ext uri="{FF2B5EF4-FFF2-40B4-BE49-F238E27FC236}">
                <a16:creationId xmlns:a16="http://schemas.microsoft.com/office/drawing/2014/main" id="{AA19DF14-41BE-82F9-B7D7-9DFB0B79CD61}"/>
              </a:ext>
            </a:extLst>
          </p:cNvPr>
          <p:cNvSpPr/>
          <p:nvPr/>
        </p:nvSpPr>
        <p:spPr>
          <a:xfrm>
            <a:off x="7631792" y="2868915"/>
            <a:ext cx="2226511" cy="64183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num &gt;= cont</a:t>
            </a:r>
          </a:p>
          <a:p>
            <a:pPr algn="ctr"/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8" name="Fluxograma: Exibir 27">
            <a:extLst>
              <a:ext uri="{FF2B5EF4-FFF2-40B4-BE49-F238E27FC236}">
                <a16:creationId xmlns:a16="http://schemas.microsoft.com/office/drawing/2014/main" id="{F03BC6A8-7B94-C902-17A6-E52BB17A606F}"/>
              </a:ext>
            </a:extLst>
          </p:cNvPr>
          <p:cNvSpPr/>
          <p:nvPr/>
        </p:nvSpPr>
        <p:spPr>
          <a:xfrm>
            <a:off x="8357910" y="3768272"/>
            <a:ext cx="774273" cy="552295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cont</a:t>
            </a:r>
          </a:p>
        </p:txBody>
      </p:sp>
      <p:sp>
        <p:nvSpPr>
          <p:cNvPr id="29" name="Fluxograma: Processo 28">
            <a:extLst>
              <a:ext uri="{FF2B5EF4-FFF2-40B4-BE49-F238E27FC236}">
                <a16:creationId xmlns:a16="http://schemas.microsoft.com/office/drawing/2014/main" id="{6A7082D7-4BD0-E671-9909-75FF2AB429A7}"/>
              </a:ext>
            </a:extLst>
          </p:cNvPr>
          <p:cNvSpPr/>
          <p:nvPr/>
        </p:nvSpPr>
        <p:spPr>
          <a:xfrm>
            <a:off x="8057595" y="4578086"/>
            <a:ext cx="1374903" cy="342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cont &lt;- cont + 1</a:t>
            </a:r>
          </a:p>
        </p:txBody>
      </p:sp>
      <p:sp>
        <p:nvSpPr>
          <p:cNvPr id="30" name="Fluxograma: Terminação 29">
            <a:extLst>
              <a:ext uri="{FF2B5EF4-FFF2-40B4-BE49-F238E27FC236}">
                <a16:creationId xmlns:a16="http://schemas.microsoft.com/office/drawing/2014/main" id="{4146115B-6054-3912-FA57-4E2FCB7617D5}"/>
              </a:ext>
            </a:extLst>
          </p:cNvPr>
          <p:cNvSpPr/>
          <p:nvPr/>
        </p:nvSpPr>
        <p:spPr>
          <a:xfrm>
            <a:off x="10196514" y="3018384"/>
            <a:ext cx="1046285" cy="3429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D271FE99-040D-7D7B-B316-80D9B8786D42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8729386" y="1291921"/>
            <a:ext cx="1" cy="33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3ECA1C7D-D5FD-3F52-4EAC-634A798EDE94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flipH="1">
            <a:off x="8729385" y="1971168"/>
            <a:ext cx="1" cy="311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4A65BB5D-B63B-3D8B-FEF0-A18D1E7E7AB1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8729385" y="2591491"/>
            <a:ext cx="15663" cy="27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EB40B610-1623-AE8B-6E25-094D98F7187C}"/>
              </a:ext>
            </a:extLst>
          </p:cNvPr>
          <p:cNvCxnSpPr>
            <a:stCxn id="27" idx="3"/>
            <a:endCxn id="30" idx="1"/>
          </p:cNvCxnSpPr>
          <p:nvPr/>
        </p:nvCxnSpPr>
        <p:spPr>
          <a:xfrm>
            <a:off x="9858303" y="3189834"/>
            <a:ext cx="3382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0ECEA50F-330C-0B6C-58B8-D8B9E7A48AD5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flipH="1">
            <a:off x="8745047" y="3510753"/>
            <a:ext cx="1" cy="2575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72DB6004-7354-E030-BD06-D3221C9FE6E0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8745047" y="4320567"/>
            <a:ext cx="0" cy="25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FDE38D9F-724E-7A2A-3A0E-0C3DA53C42B3}"/>
              </a:ext>
            </a:extLst>
          </p:cNvPr>
          <p:cNvCxnSpPr>
            <a:stCxn id="29" idx="1"/>
            <a:endCxn id="27" idx="1"/>
          </p:cNvCxnSpPr>
          <p:nvPr/>
        </p:nvCxnSpPr>
        <p:spPr>
          <a:xfrm rot="10800000">
            <a:off x="7631793" y="3189834"/>
            <a:ext cx="425803" cy="1559702"/>
          </a:xfrm>
          <a:prstGeom prst="bentConnector3">
            <a:avLst>
              <a:gd name="adj1" fmla="val 1536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37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Terminação 3">
            <a:extLst>
              <a:ext uri="{FF2B5EF4-FFF2-40B4-BE49-F238E27FC236}">
                <a16:creationId xmlns:a16="http://schemas.microsoft.com/office/drawing/2014/main" id="{72B8DEA7-6250-13FE-F725-30DA78A8AD32}"/>
              </a:ext>
            </a:extLst>
          </p:cNvPr>
          <p:cNvSpPr/>
          <p:nvPr/>
        </p:nvSpPr>
        <p:spPr>
          <a:xfrm>
            <a:off x="1826054" y="1302649"/>
            <a:ext cx="1046285" cy="3429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INICIO</a:t>
            </a:r>
          </a:p>
        </p:txBody>
      </p:sp>
      <p:sp>
        <p:nvSpPr>
          <p:cNvPr id="7" name="Fluxograma: Decisão 6">
            <a:extLst>
              <a:ext uri="{FF2B5EF4-FFF2-40B4-BE49-F238E27FC236}">
                <a16:creationId xmlns:a16="http://schemas.microsoft.com/office/drawing/2014/main" id="{8454CE33-8084-85CF-6AB6-2135A6A1A806}"/>
              </a:ext>
            </a:extLst>
          </p:cNvPr>
          <p:cNvSpPr/>
          <p:nvPr/>
        </p:nvSpPr>
        <p:spPr>
          <a:xfrm>
            <a:off x="1042504" y="2608174"/>
            <a:ext cx="2613375" cy="64183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num1 &lt;= num2</a:t>
            </a:r>
          </a:p>
          <a:p>
            <a:pPr algn="ctr"/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8" name="Fluxograma: Exibir 7">
            <a:extLst>
              <a:ext uri="{FF2B5EF4-FFF2-40B4-BE49-F238E27FC236}">
                <a16:creationId xmlns:a16="http://schemas.microsoft.com/office/drawing/2014/main" id="{FA7ABEE6-83F0-D4C5-EDAF-68C08BBE6777}"/>
              </a:ext>
            </a:extLst>
          </p:cNvPr>
          <p:cNvSpPr/>
          <p:nvPr/>
        </p:nvSpPr>
        <p:spPr>
          <a:xfrm>
            <a:off x="1894052" y="3541461"/>
            <a:ext cx="910282" cy="552295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num1</a:t>
            </a:r>
          </a:p>
        </p:txBody>
      </p:sp>
      <p:sp>
        <p:nvSpPr>
          <p:cNvPr id="9" name="Fluxograma: Processo 8">
            <a:extLst>
              <a:ext uri="{FF2B5EF4-FFF2-40B4-BE49-F238E27FC236}">
                <a16:creationId xmlns:a16="http://schemas.microsoft.com/office/drawing/2014/main" id="{1FE39BDB-2151-D5E6-C23E-EB9D1D98709D}"/>
              </a:ext>
            </a:extLst>
          </p:cNvPr>
          <p:cNvSpPr/>
          <p:nvPr/>
        </p:nvSpPr>
        <p:spPr>
          <a:xfrm>
            <a:off x="1566673" y="4385205"/>
            <a:ext cx="1565036" cy="342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num1 &lt;- num1 + 1</a:t>
            </a:r>
          </a:p>
        </p:txBody>
      </p:sp>
      <p:sp>
        <p:nvSpPr>
          <p:cNvPr id="10" name="Fluxograma: Terminação 9">
            <a:extLst>
              <a:ext uri="{FF2B5EF4-FFF2-40B4-BE49-F238E27FC236}">
                <a16:creationId xmlns:a16="http://schemas.microsoft.com/office/drawing/2014/main" id="{96BF6AEE-020C-09CF-99CD-6C0C16D931DE}"/>
              </a:ext>
            </a:extLst>
          </p:cNvPr>
          <p:cNvSpPr/>
          <p:nvPr/>
        </p:nvSpPr>
        <p:spPr>
          <a:xfrm>
            <a:off x="3996653" y="2757643"/>
            <a:ext cx="1046285" cy="3429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9B2B9DA-DDB0-545F-078C-AE4C0B270537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2349192" y="1645549"/>
            <a:ext cx="5" cy="316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5A367DF-B09C-18A4-2177-3F6C30B96461}"/>
              </a:ext>
            </a:extLst>
          </p:cNvPr>
          <p:cNvCxnSpPr>
            <a:cxnSpLocks/>
            <a:stCxn id="18" idx="2"/>
            <a:endCxn id="7" idx="0"/>
          </p:cNvCxnSpPr>
          <p:nvPr/>
        </p:nvCxnSpPr>
        <p:spPr>
          <a:xfrm>
            <a:off x="2349192" y="2251467"/>
            <a:ext cx="0" cy="356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7E38777-4A07-4E21-254D-488CBC6F2005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655879" y="2929093"/>
            <a:ext cx="3407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2FC96679-9813-D338-1466-614F2F8C766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349192" y="3250012"/>
            <a:ext cx="1" cy="291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88B6DF68-36AB-F5BE-12E4-7AAEF90EA03D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2349191" y="4093756"/>
            <a:ext cx="2" cy="29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E1E900BB-A5DA-D115-EB8E-52C90116A120}"/>
              </a:ext>
            </a:extLst>
          </p:cNvPr>
          <p:cNvCxnSpPr>
            <a:cxnSpLocks/>
            <a:stCxn id="9" idx="1"/>
            <a:endCxn id="7" idx="1"/>
          </p:cNvCxnSpPr>
          <p:nvPr/>
        </p:nvCxnSpPr>
        <p:spPr>
          <a:xfrm rot="10800000">
            <a:off x="1042505" y="2929093"/>
            <a:ext cx="524169" cy="1627562"/>
          </a:xfrm>
          <a:prstGeom prst="bentConnector3">
            <a:avLst>
              <a:gd name="adj1" fmla="val 1436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uxograma: Entrada Manual 17">
            <a:extLst>
              <a:ext uri="{FF2B5EF4-FFF2-40B4-BE49-F238E27FC236}">
                <a16:creationId xmlns:a16="http://schemas.microsoft.com/office/drawing/2014/main" id="{3E9468CC-4621-432B-20FF-377FDC652D19}"/>
              </a:ext>
            </a:extLst>
          </p:cNvPr>
          <p:cNvSpPr/>
          <p:nvPr/>
        </p:nvSpPr>
        <p:spPr>
          <a:xfrm>
            <a:off x="1743897" y="1929738"/>
            <a:ext cx="1210590" cy="321729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num1, num2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CCD10161-5836-C8ED-0A42-50E4BB3782A4}"/>
              </a:ext>
            </a:extLst>
          </p:cNvPr>
          <p:cNvCxnSpPr>
            <a:cxnSpLocks/>
          </p:cNvCxnSpPr>
          <p:nvPr/>
        </p:nvCxnSpPr>
        <p:spPr>
          <a:xfrm>
            <a:off x="5899638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Fluxograma: Terminação 50">
            <a:extLst>
              <a:ext uri="{FF2B5EF4-FFF2-40B4-BE49-F238E27FC236}">
                <a16:creationId xmlns:a16="http://schemas.microsoft.com/office/drawing/2014/main" id="{80DD67D8-7B3E-E791-CD63-3FC7A9511FE3}"/>
              </a:ext>
            </a:extLst>
          </p:cNvPr>
          <p:cNvSpPr/>
          <p:nvPr/>
        </p:nvSpPr>
        <p:spPr>
          <a:xfrm>
            <a:off x="8144421" y="1314173"/>
            <a:ext cx="1046285" cy="3429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INICIO</a:t>
            </a:r>
          </a:p>
        </p:txBody>
      </p:sp>
      <p:sp>
        <p:nvSpPr>
          <p:cNvPr id="52" name="Fluxograma: Entrada Manual 51">
            <a:extLst>
              <a:ext uri="{FF2B5EF4-FFF2-40B4-BE49-F238E27FC236}">
                <a16:creationId xmlns:a16="http://schemas.microsoft.com/office/drawing/2014/main" id="{D159661C-95B1-EB1D-B748-58B83756AE41}"/>
              </a:ext>
            </a:extLst>
          </p:cNvPr>
          <p:cNvSpPr/>
          <p:nvPr/>
        </p:nvSpPr>
        <p:spPr>
          <a:xfrm>
            <a:off x="8062268" y="1935906"/>
            <a:ext cx="1210590" cy="321729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num1, num2</a:t>
            </a:r>
          </a:p>
        </p:txBody>
      </p:sp>
      <p:sp>
        <p:nvSpPr>
          <p:cNvPr id="53" name="Fluxograma: Processo 52">
            <a:extLst>
              <a:ext uri="{FF2B5EF4-FFF2-40B4-BE49-F238E27FC236}">
                <a16:creationId xmlns:a16="http://schemas.microsoft.com/office/drawing/2014/main" id="{287DE075-311D-717A-9C6F-B1C842CD247E}"/>
              </a:ext>
            </a:extLst>
          </p:cNvPr>
          <p:cNvSpPr/>
          <p:nvPr/>
        </p:nvSpPr>
        <p:spPr>
          <a:xfrm>
            <a:off x="7885045" y="2567860"/>
            <a:ext cx="1565036" cy="342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cont &lt;- num1 + 1</a:t>
            </a:r>
          </a:p>
        </p:txBody>
      </p:sp>
      <p:sp>
        <p:nvSpPr>
          <p:cNvPr id="54" name="Fluxograma: Decisão 53">
            <a:extLst>
              <a:ext uri="{FF2B5EF4-FFF2-40B4-BE49-F238E27FC236}">
                <a16:creationId xmlns:a16="http://schemas.microsoft.com/office/drawing/2014/main" id="{E6F940C5-A495-A63C-B133-A248E8C9EA04}"/>
              </a:ext>
            </a:extLst>
          </p:cNvPr>
          <p:cNvSpPr/>
          <p:nvPr/>
        </p:nvSpPr>
        <p:spPr>
          <a:xfrm>
            <a:off x="7540742" y="3202596"/>
            <a:ext cx="2253640" cy="64183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num2 &gt; cont</a:t>
            </a:r>
          </a:p>
          <a:p>
            <a:pPr algn="ctr"/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55" name="Fluxograma: Exibir 54">
            <a:extLst>
              <a:ext uri="{FF2B5EF4-FFF2-40B4-BE49-F238E27FC236}">
                <a16:creationId xmlns:a16="http://schemas.microsoft.com/office/drawing/2014/main" id="{4154D081-9D01-7DB6-0844-4506C5CE13E2}"/>
              </a:ext>
            </a:extLst>
          </p:cNvPr>
          <p:cNvSpPr/>
          <p:nvPr/>
        </p:nvSpPr>
        <p:spPr>
          <a:xfrm>
            <a:off x="8212421" y="4120581"/>
            <a:ext cx="910282" cy="552295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cont</a:t>
            </a:r>
          </a:p>
        </p:txBody>
      </p:sp>
      <p:sp>
        <p:nvSpPr>
          <p:cNvPr id="56" name="Fluxograma: Processo 55">
            <a:extLst>
              <a:ext uri="{FF2B5EF4-FFF2-40B4-BE49-F238E27FC236}">
                <a16:creationId xmlns:a16="http://schemas.microsoft.com/office/drawing/2014/main" id="{417D2AD0-E63E-B21C-B574-0BF9F81DAB0F}"/>
              </a:ext>
            </a:extLst>
          </p:cNvPr>
          <p:cNvSpPr/>
          <p:nvPr/>
        </p:nvSpPr>
        <p:spPr>
          <a:xfrm>
            <a:off x="7885044" y="4964325"/>
            <a:ext cx="1565036" cy="342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cont &lt;- cont + 1</a:t>
            </a:r>
          </a:p>
        </p:txBody>
      </p:sp>
      <p:sp>
        <p:nvSpPr>
          <p:cNvPr id="57" name="Fluxograma: Terminação 56">
            <a:extLst>
              <a:ext uri="{FF2B5EF4-FFF2-40B4-BE49-F238E27FC236}">
                <a16:creationId xmlns:a16="http://schemas.microsoft.com/office/drawing/2014/main" id="{CF3152DE-B1BD-3B89-C089-ECDE98BE2D17}"/>
              </a:ext>
            </a:extLst>
          </p:cNvPr>
          <p:cNvSpPr/>
          <p:nvPr/>
        </p:nvSpPr>
        <p:spPr>
          <a:xfrm>
            <a:off x="10303114" y="3336763"/>
            <a:ext cx="1046285" cy="3429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FD4399E2-47F9-451E-0E5D-C924B156FF42}"/>
              </a:ext>
            </a:extLst>
          </p:cNvPr>
          <p:cNvCxnSpPr>
            <a:stCxn id="51" idx="2"/>
            <a:endCxn id="52" idx="0"/>
          </p:cNvCxnSpPr>
          <p:nvPr/>
        </p:nvCxnSpPr>
        <p:spPr>
          <a:xfrm flipH="1">
            <a:off x="8667563" y="1657073"/>
            <a:ext cx="1" cy="31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B364AB90-1354-E3A6-AC86-786CC96581A1}"/>
              </a:ext>
            </a:extLst>
          </p:cNvPr>
          <p:cNvCxnSpPr>
            <a:stCxn id="52" idx="2"/>
            <a:endCxn id="53" idx="0"/>
          </p:cNvCxnSpPr>
          <p:nvPr/>
        </p:nvCxnSpPr>
        <p:spPr>
          <a:xfrm>
            <a:off x="8667563" y="2257635"/>
            <a:ext cx="0" cy="31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6BD40745-A090-7145-90CC-9FDB867EA6F6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8667562" y="2910760"/>
            <a:ext cx="1" cy="29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C0F14FD0-BDFA-81C7-F939-AF15DE706968}"/>
              </a:ext>
            </a:extLst>
          </p:cNvPr>
          <p:cNvCxnSpPr>
            <a:cxnSpLocks/>
            <a:stCxn id="54" idx="3"/>
            <a:endCxn id="57" idx="1"/>
          </p:cNvCxnSpPr>
          <p:nvPr/>
        </p:nvCxnSpPr>
        <p:spPr>
          <a:xfrm flipV="1">
            <a:off x="9794382" y="3508213"/>
            <a:ext cx="508732" cy="153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6D2BE269-71F9-FDEE-AB2F-C12A9F97AFEB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8667562" y="3844434"/>
            <a:ext cx="0" cy="276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C0124FE8-92BE-9C32-ED9C-39CC974E0B7C}"/>
              </a:ext>
            </a:extLst>
          </p:cNvPr>
          <p:cNvCxnSpPr>
            <a:stCxn id="55" idx="2"/>
            <a:endCxn id="56" idx="0"/>
          </p:cNvCxnSpPr>
          <p:nvPr/>
        </p:nvCxnSpPr>
        <p:spPr>
          <a:xfrm>
            <a:off x="8667562" y="4672876"/>
            <a:ext cx="0" cy="29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: Angulado 71">
            <a:extLst>
              <a:ext uri="{FF2B5EF4-FFF2-40B4-BE49-F238E27FC236}">
                <a16:creationId xmlns:a16="http://schemas.microsoft.com/office/drawing/2014/main" id="{9B3B634B-2BF3-3414-6D65-5D079120FA19}"/>
              </a:ext>
            </a:extLst>
          </p:cNvPr>
          <p:cNvCxnSpPr>
            <a:cxnSpLocks/>
            <a:stCxn id="56" idx="1"/>
            <a:endCxn id="54" idx="1"/>
          </p:cNvCxnSpPr>
          <p:nvPr/>
        </p:nvCxnSpPr>
        <p:spPr>
          <a:xfrm rot="10800000">
            <a:off x="7540742" y="3523515"/>
            <a:ext cx="344302" cy="1612260"/>
          </a:xfrm>
          <a:prstGeom prst="bentConnector3">
            <a:avLst>
              <a:gd name="adj1" fmla="val 1663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58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D22A07B7-1B11-20A4-2E75-FBB7F10D2138}"/>
              </a:ext>
            </a:extLst>
          </p:cNvPr>
          <p:cNvCxnSpPr>
            <a:cxnSpLocks/>
          </p:cNvCxnSpPr>
          <p:nvPr/>
        </p:nvCxnSpPr>
        <p:spPr>
          <a:xfrm>
            <a:off x="5899638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Fluxograma: Terminação 20">
            <a:extLst>
              <a:ext uri="{FF2B5EF4-FFF2-40B4-BE49-F238E27FC236}">
                <a16:creationId xmlns:a16="http://schemas.microsoft.com/office/drawing/2014/main" id="{530AF79C-0344-7BBB-B687-BC96B29571DF}"/>
              </a:ext>
            </a:extLst>
          </p:cNvPr>
          <p:cNvSpPr/>
          <p:nvPr/>
        </p:nvSpPr>
        <p:spPr>
          <a:xfrm>
            <a:off x="2214755" y="1372987"/>
            <a:ext cx="1046285" cy="3429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INICIO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176C7AE3-CABB-F6F9-7BD4-A6122DBE48D4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2737893" y="1715887"/>
            <a:ext cx="5" cy="260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xograma: Entrada Manual 22">
            <a:extLst>
              <a:ext uri="{FF2B5EF4-FFF2-40B4-BE49-F238E27FC236}">
                <a16:creationId xmlns:a16="http://schemas.microsoft.com/office/drawing/2014/main" id="{D1DA2365-4C6D-2B89-4FD4-BA1091644B3E}"/>
              </a:ext>
            </a:extLst>
          </p:cNvPr>
          <p:cNvSpPr/>
          <p:nvPr/>
        </p:nvSpPr>
        <p:spPr>
          <a:xfrm>
            <a:off x="2132598" y="1943740"/>
            <a:ext cx="1210590" cy="321729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num</a:t>
            </a:r>
          </a:p>
        </p:txBody>
      </p:sp>
      <p:sp>
        <p:nvSpPr>
          <p:cNvPr id="25" name="Fluxograma: Decisão 24">
            <a:extLst>
              <a:ext uri="{FF2B5EF4-FFF2-40B4-BE49-F238E27FC236}">
                <a16:creationId xmlns:a16="http://schemas.microsoft.com/office/drawing/2014/main" id="{1B008AAE-7E80-D076-7B75-3DB6467219AB}"/>
              </a:ext>
            </a:extLst>
          </p:cNvPr>
          <p:cNvSpPr/>
          <p:nvPr/>
        </p:nvSpPr>
        <p:spPr>
          <a:xfrm>
            <a:off x="1822976" y="2493322"/>
            <a:ext cx="1829834" cy="64183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mult &lt; 10</a:t>
            </a:r>
          </a:p>
          <a:p>
            <a:pPr algn="ctr"/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6" name="Fluxograma: Processo 25">
            <a:extLst>
              <a:ext uri="{FF2B5EF4-FFF2-40B4-BE49-F238E27FC236}">
                <a16:creationId xmlns:a16="http://schemas.microsoft.com/office/drawing/2014/main" id="{E87801CC-BEE9-717D-512C-D241A5F4BAC3}"/>
              </a:ext>
            </a:extLst>
          </p:cNvPr>
          <p:cNvSpPr/>
          <p:nvPr/>
        </p:nvSpPr>
        <p:spPr>
          <a:xfrm>
            <a:off x="1955375" y="3363013"/>
            <a:ext cx="1565036" cy="342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mult &lt;- mult + 1</a:t>
            </a:r>
          </a:p>
        </p:txBody>
      </p:sp>
      <p:sp>
        <p:nvSpPr>
          <p:cNvPr id="27" name="Fluxograma: Processo 26">
            <a:extLst>
              <a:ext uri="{FF2B5EF4-FFF2-40B4-BE49-F238E27FC236}">
                <a16:creationId xmlns:a16="http://schemas.microsoft.com/office/drawing/2014/main" id="{7396E2C9-247F-33E5-DC04-EF4C7837827D}"/>
              </a:ext>
            </a:extLst>
          </p:cNvPr>
          <p:cNvSpPr/>
          <p:nvPr/>
        </p:nvSpPr>
        <p:spPr>
          <a:xfrm>
            <a:off x="1822979" y="3933767"/>
            <a:ext cx="1829831" cy="342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result &lt;- num * mult</a:t>
            </a:r>
          </a:p>
        </p:txBody>
      </p:sp>
      <p:sp>
        <p:nvSpPr>
          <p:cNvPr id="29" name="Fluxograma: Exibir 28">
            <a:extLst>
              <a:ext uri="{FF2B5EF4-FFF2-40B4-BE49-F238E27FC236}">
                <a16:creationId xmlns:a16="http://schemas.microsoft.com/office/drawing/2014/main" id="{3DEDAC7C-E178-E5EA-3353-C4229CB84AA0}"/>
              </a:ext>
            </a:extLst>
          </p:cNvPr>
          <p:cNvSpPr/>
          <p:nvPr/>
        </p:nvSpPr>
        <p:spPr>
          <a:xfrm>
            <a:off x="1198505" y="4504520"/>
            <a:ext cx="3078776" cy="342901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num, “x”, mult, “=”, result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8B0CC6DA-BC44-2F13-7E08-B75F4848B8F6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2737893" y="2265469"/>
            <a:ext cx="0" cy="227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uxograma: Terminação 33">
            <a:extLst>
              <a:ext uri="{FF2B5EF4-FFF2-40B4-BE49-F238E27FC236}">
                <a16:creationId xmlns:a16="http://schemas.microsoft.com/office/drawing/2014/main" id="{8FFBA7CD-AAE2-FC89-B3EF-6304FAC390B9}"/>
              </a:ext>
            </a:extLst>
          </p:cNvPr>
          <p:cNvSpPr/>
          <p:nvPr/>
        </p:nvSpPr>
        <p:spPr>
          <a:xfrm>
            <a:off x="4078209" y="2642791"/>
            <a:ext cx="1046285" cy="3429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640C731B-7955-F985-B986-8F3689A679A4}"/>
              </a:ext>
            </a:extLst>
          </p:cNvPr>
          <p:cNvCxnSpPr>
            <a:stCxn id="25" idx="3"/>
            <a:endCxn id="34" idx="1"/>
          </p:cNvCxnSpPr>
          <p:nvPr/>
        </p:nvCxnSpPr>
        <p:spPr>
          <a:xfrm>
            <a:off x="3652810" y="2814241"/>
            <a:ext cx="4253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2C2184DA-3864-C6D0-87F9-5A612A6026FC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2737893" y="3135160"/>
            <a:ext cx="0" cy="227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A09456DB-FFD6-B819-18BB-3EA1FB5995A2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2737893" y="3705913"/>
            <a:ext cx="2" cy="227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E2A71342-9AF5-9D5F-8373-C6F4315EC35E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 flipH="1">
            <a:off x="2737893" y="4276667"/>
            <a:ext cx="2" cy="227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A215244E-C8DB-6474-23CA-F7733FC1A310}"/>
              </a:ext>
            </a:extLst>
          </p:cNvPr>
          <p:cNvCxnSpPr>
            <a:stCxn id="29" idx="1"/>
            <a:endCxn id="25" idx="1"/>
          </p:cNvCxnSpPr>
          <p:nvPr/>
        </p:nvCxnSpPr>
        <p:spPr>
          <a:xfrm rot="10800000" flipH="1">
            <a:off x="1198504" y="2814241"/>
            <a:ext cx="624471" cy="1861730"/>
          </a:xfrm>
          <a:prstGeom prst="bentConnector3">
            <a:avLst>
              <a:gd name="adj1" fmla="val -36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uxograma: Terminação 46">
            <a:extLst>
              <a:ext uri="{FF2B5EF4-FFF2-40B4-BE49-F238E27FC236}">
                <a16:creationId xmlns:a16="http://schemas.microsoft.com/office/drawing/2014/main" id="{25F70D35-D734-8660-F8D8-BA3D8E3A9555}"/>
              </a:ext>
            </a:extLst>
          </p:cNvPr>
          <p:cNvSpPr/>
          <p:nvPr/>
        </p:nvSpPr>
        <p:spPr>
          <a:xfrm>
            <a:off x="8165729" y="1372987"/>
            <a:ext cx="1046285" cy="3429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INICIO</a:t>
            </a:r>
          </a:p>
        </p:txBody>
      </p:sp>
      <p:sp>
        <p:nvSpPr>
          <p:cNvPr id="48" name="Fluxograma: Entrada Manual 47">
            <a:extLst>
              <a:ext uri="{FF2B5EF4-FFF2-40B4-BE49-F238E27FC236}">
                <a16:creationId xmlns:a16="http://schemas.microsoft.com/office/drawing/2014/main" id="{45B89C9E-2E8E-2A85-70B3-2F8FE0AB363C}"/>
              </a:ext>
            </a:extLst>
          </p:cNvPr>
          <p:cNvSpPr/>
          <p:nvPr/>
        </p:nvSpPr>
        <p:spPr>
          <a:xfrm>
            <a:off x="8083576" y="1975913"/>
            <a:ext cx="1210590" cy="321729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num, cont</a:t>
            </a:r>
          </a:p>
        </p:txBody>
      </p:sp>
      <p:sp>
        <p:nvSpPr>
          <p:cNvPr id="49" name="Fluxograma: Decisão 48">
            <a:extLst>
              <a:ext uri="{FF2B5EF4-FFF2-40B4-BE49-F238E27FC236}">
                <a16:creationId xmlns:a16="http://schemas.microsoft.com/office/drawing/2014/main" id="{01B50473-9DA8-79FE-BE1B-8810338D6909}"/>
              </a:ext>
            </a:extLst>
          </p:cNvPr>
          <p:cNvSpPr/>
          <p:nvPr/>
        </p:nvSpPr>
        <p:spPr>
          <a:xfrm>
            <a:off x="7652886" y="2547237"/>
            <a:ext cx="2071969" cy="64183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mult &lt; cont</a:t>
            </a:r>
          </a:p>
          <a:p>
            <a:pPr algn="ctr"/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50" name="Fluxograma: Processo 49">
            <a:extLst>
              <a:ext uri="{FF2B5EF4-FFF2-40B4-BE49-F238E27FC236}">
                <a16:creationId xmlns:a16="http://schemas.microsoft.com/office/drawing/2014/main" id="{15F93DF1-FC25-4909-D754-AC59BF8505B8}"/>
              </a:ext>
            </a:extLst>
          </p:cNvPr>
          <p:cNvSpPr/>
          <p:nvPr/>
        </p:nvSpPr>
        <p:spPr>
          <a:xfrm>
            <a:off x="7914719" y="3432410"/>
            <a:ext cx="1565036" cy="342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mult &lt;- mult + 1</a:t>
            </a:r>
          </a:p>
        </p:txBody>
      </p:sp>
      <p:sp>
        <p:nvSpPr>
          <p:cNvPr id="51" name="Fluxograma: Processo 50">
            <a:extLst>
              <a:ext uri="{FF2B5EF4-FFF2-40B4-BE49-F238E27FC236}">
                <a16:creationId xmlns:a16="http://schemas.microsoft.com/office/drawing/2014/main" id="{0100A0DA-F6FA-E957-A2A1-81FD08F28E4F}"/>
              </a:ext>
            </a:extLst>
          </p:cNvPr>
          <p:cNvSpPr/>
          <p:nvPr/>
        </p:nvSpPr>
        <p:spPr>
          <a:xfrm>
            <a:off x="7782323" y="4003164"/>
            <a:ext cx="1829831" cy="342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result &lt;- num * mult</a:t>
            </a:r>
          </a:p>
        </p:txBody>
      </p:sp>
      <p:sp>
        <p:nvSpPr>
          <p:cNvPr id="52" name="Fluxograma: Exibir 51">
            <a:extLst>
              <a:ext uri="{FF2B5EF4-FFF2-40B4-BE49-F238E27FC236}">
                <a16:creationId xmlns:a16="http://schemas.microsoft.com/office/drawing/2014/main" id="{BF019C42-5E42-B51F-C029-C75BEF25F129}"/>
              </a:ext>
            </a:extLst>
          </p:cNvPr>
          <p:cNvSpPr/>
          <p:nvPr/>
        </p:nvSpPr>
        <p:spPr>
          <a:xfrm>
            <a:off x="7157849" y="4590847"/>
            <a:ext cx="3078776" cy="342901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num, “x”, mult, “=”, result</a:t>
            </a: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D3031C31-F943-EB03-67F3-A0E2F5B455E4}"/>
              </a:ext>
            </a:extLst>
          </p:cNvPr>
          <p:cNvCxnSpPr>
            <a:stCxn id="47" idx="2"/>
            <a:endCxn id="48" idx="0"/>
          </p:cNvCxnSpPr>
          <p:nvPr/>
        </p:nvCxnSpPr>
        <p:spPr>
          <a:xfrm flipH="1">
            <a:off x="8688871" y="1715887"/>
            <a:ext cx="1" cy="292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8EDB203A-753C-1206-3653-AD4F20460E71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8688871" y="2297642"/>
            <a:ext cx="0" cy="249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6CB0237-274D-95A3-95C4-AF7AEC3F8D7E}"/>
              </a:ext>
            </a:extLst>
          </p:cNvPr>
          <p:cNvCxnSpPr>
            <a:stCxn id="49" idx="2"/>
            <a:endCxn id="50" idx="0"/>
          </p:cNvCxnSpPr>
          <p:nvPr/>
        </p:nvCxnSpPr>
        <p:spPr>
          <a:xfrm>
            <a:off x="8688871" y="3189075"/>
            <a:ext cx="8366" cy="243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A7A93F4-0167-B8B1-C6E4-35715C55D617}"/>
              </a:ext>
            </a:extLst>
          </p:cNvPr>
          <p:cNvCxnSpPr>
            <a:stCxn id="50" idx="2"/>
            <a:endCxn id="51" idx="0"/>
          </p:cNvCxnSpPr>
          <p:nvPr/>
        </p:nvCxnSpPr>
        <p:spPr>
          <a:xfrm>
            <a:off x="8697237" y="3775310"/>
            <a:ext cx="2" cy="227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03FDB512-0D89-7B1C-E7CF-69B66A44CE4B}"/>
              </a:ext>
            </a:extLst>
          </p:cNvPr>
          <p:cNvCxnSpPr>
            <a:stCxn id="51" idx="2"/>
            <a:endCxn id="52" idx="0"/>
          </p:cNvCxnSpPr>
          <p:nvPr/>
        </p:nvCxnSpPr>
        <p:spPr>
          <a:xfrm flipH="1">
            <a:off x="8697237" y="4346064"/>
            <a:ext cx="2" cy="24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Angulado 72">
            <a:extLst>
              <a:ext uri="{FF2B5EF4-FFF2-40B4-BE49-F238E27FC236}">
                <a16:creationId xmlns:a16="http://schemas.microsoft.com/office/drawing/2014/main" id="{20A61082-021B-AB44-BE06-4E35837D9C0E}"/>
              </a:ext>
            </a:extLst>
          </p:cNvPr>
          <p:cNvCxnSpPr>
            <a:stCxn id="52" idx="1"/>
            <a:endCxn id="49" idx="1"/>
          </p:cNvCxnSpPr>
          <p:nvPr/>
        </p:nvCxnSpPr>
        <p:spPr>
          <a:xfrm rot="10800000" flipH="1">
            <a:off x="7157848" y="2868156"/>
            <a:ext cx="495037" cy="1894142"/>
          </a:xfrm>
          <a:prstGeom prst="bentConnector3">
            <a:avLst>
              <a:gd name="adj1" fmla="val -461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uxograma: Terminação 73">
            <a:extLst>
              <a:ext uri="{FF2B5EF4-FFF2-40B4-BE49-F238E27FC236}">
                <a16:creationId xmlns:a16="http://schemas.microsoft.com/office/drawing/2014/main" id="{186E4E9D-30D0-C13B-1C6D-1DE11E5DE6A3}"/>
              </a:ext>
            </a:extLst>
          </p:cNvPr>
          <p:cNvSpPr/>
          <p:nvPr/>
        </p:nvSpPr>
        <p:spPr>
          <a:xfrm>
            <a:off x="10234289" y="2696706"/>
            <a:ext cx="1046285" cy="3429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585022D6-0258-7691-E752-82899704C672}"/>
              </a:ext>
            </a:extLst>
          </p:cNvPr>
          <p:cNvCxnSpPr>
            <a:stCxn id="49" idx="3"/>
            <a:endCxn id="74" idx="1"/>
          </p:cNvCxnSpPr>
          <p:nvPr/>
        </p:nvCxnSpPr>
        <p:spPr>
          <a:xfrm>
            <a:off x="9724855" y="2868156"/>
            <a:ext cx="5094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85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2878105A-5AC8-E41B-C6AE-07DF543C89DF}"/>
              </a:ext>
            </a:extLst>
          </p:cNvPr>
          <p:cNvCxnSpPr>
            <a:cxnSpLocks/>
          </p:cNvCxnSpPr>
          <p:nvPr/>
        </p:nvCxnSpPr>
        <p:spPr>
          <a:xfrm>
            <a:off x="5899638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Fluxograma: Terminação 18">
            <a:extLst>
              <a:ext uri="{FF2B5EF4-FFF2-40B4-BE49-F238E27FC236}">
                <a16:creationId xmlns:a16="http://schemas.microsoft.com/office/drawing/2014/main" id="{C6D98681-6A88-6BF1-2F6A-F818F7634F74}"/>
              </a:ext>
            </a:extLst>
          </p:cNvPr>
          <p:cNvSpPr/>
          <p:nvPr/>
        </p:nvSpPr>
        <p:spPr>
          <a:xfrm>
            <a:off x="1099636" y="746088"/>
            <a:ext cx="1046285" cy="3429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INICIO</a:t>
            </a:r>
          </a:p>
        </p:txBody>
      </p:sp>
      <p:sp>
        <p:nvSpPr>
          <p:cNvPr id="20" name="Fluxograma: Entrada Manual 19">
            <a:extLst>
              <a:ext uri="{FF2B5EF4-FFF2-40B4-BE49-F238E27FC236}">
                <a16:creationId xmlns:a16="http://schemas.microsoft.com/office/drawing/2014/main" id="{761E9E6E-DE52-1E12-C070-D822B0B82459}"/>
              </a:ext>
            </a:extLst>
          </p:cNvPr>
          <p:cNvSpPr/>
          <p:nvPr/>
        </p:nvSpPr>
        <p:spPr>
          <a:xfrm>
            <a:off x="1017483" y="1354116"/>
            <a:ext cx="1210590" cy="321729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num1, num2</a:t>
            </a:r>
          </a:p>
        </p:txBody>
      </p:sp>
      <p:sp>
        <p:nvSpPr>
          <p:cNvPr id="21" name="Fluxograma: Decisão 20">
            <a:extLst>
              <a:ext uri="{FF2B5EF4-FFF2-40B4-BE49-F238E27FC236}">
                <a16:creationId xmlns:a16="http://schemas.microsoft.com/office/drawing/2014/main" id="{A1EB2A06-F0D6-7CB8-6A26-CD4C63A6D74A}"/>
              </a:ext>
            </a:extLst>
          </p:cNvPr>
          <p:cNvSpPr/>
          <p:nvPr/>
        </p:nvSpPr>
        <p:spPr>
          <a:xfrm>
            <a:off x="418662" y="1909994"/>
            <a:ext cx="2408231" cy="64183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num1 &lt; num2</a:t>
            </a:r>
          </a:p>
          <a:p>
            <a:pPr algn="ctr"/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2" name="Fluxograma: Decisão 21">
            <a:extLst>
              <a:ext uri="{FF2B5EF4-FFF2-40B4-BE49-F238E27FC236}">
                <a16:creationId xmlns:a16="http://schemas.microsoft.com/office/drawing/2014/main" id="{0E80CDBE-6032-EF6A-5641-4110D9B5088C}"/>
              </a:ext>
            </a:extLst>
          </p:cNvPr>
          <p:cNvSpPr/>
          <p:nvPr/>
        </p:nvSpPr>
        <p:spPr>
          <a:xfrm>
            <a:off x="868324" y="2785981"/>
            <a:ext cx="1508908" cy="64183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chemeClr val="tx1"/>
              </a:solidFill>
            </a:endParaRP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num1 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&lt;= 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num2</a:t>
            </a:r>
          </a:p>
          <a:p>
            <a:pPr algn="ctr"/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3" name="Fluxograma: Exibir 22">
            <a:extLst>
              <a:ext uri="{FF2B5EF4-FFF2-40B4-BE49-F238E27FC236}">
                <a16:creationId xmlns:a16="http://schemas.microsoft.com/office/drawing/2014/main" id="{9B625CFC-9819-7F81-5232-15A2F40208AC}"/>
              </a:ext>
            </a:extLst>
          </p:cNvPr>
          <p:cNvSpPr/>
          <p:nvPr/>
        </p:nvSpPr>
        <p:spPr>
          <a:xfrm>
            <a:off x="1167637" y="3664282"/>
            <a:ext cx="910282" cy="552295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num1</a:t>
            </a:r>
          </a:p>
        </p:txBody>
      </p:sp>
      <p:sp>
        <p:nvSpPr>
          <p:cNvPr id="24" name="Fluxograma: Processo 23">
            <a:extLst>
              <a:ext uri="{FF2B5EF4-FFF2-40B4-BE49-F238E27FC236}">
                <a16:creationId xmlns:a16="http://schemas.microsoft.com/office/drawing/2014/main" id="{7DFA63FF-BEE6-75A5-684F-649496609CA3}"/>
              </a:ext>
            </a:extLst>
          </p:cNvPr>
          <p:cNvSpPr/>
          <p:nvPr/>
        </p:nvSpPr>
        <p:spPr>
          <a:xfrm>
            <a:off x="868323" y="4517709"/>
            <a:ext cx="1565036" cy="342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num1 &lt;- num1 + 1</a:t>
            </a:r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7DAED0A3-9D71-FEE8-4E5D-3D9B59258AFC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868322" y="3106901"/>
            <a:ext cx="1" cy="1582259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2F8149EE-CD73-3F13-C311-096032E9D186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1622778" y="1088988"/>
            <a:ext cx="1" cy="297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9435CC9C-7180-6973-40BD-EEAACD98AA4C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1622778" y="1675845"/>
            <a:ext cx="0" cy="23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08F76550-19F6-3877-D68D-7BB93E06ABE4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622778" y="2551832"/>
            <a:ext cx="0" cy="2341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8A9D3399-04C3-B526-C9AB-89C7A3502730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1622778" y="3427819"/>
            <a:ext cx="0" cy="2364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0F98AE62-9B25-2D0E-36F8-90795EEA35AB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622778" y="4216577"/>
            <a:ext cx="0" cy="28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uxograma: Decisão 42">
            <a:extLst>
              <a:ext uri="{FF2B5EF4-FFF2-40B4-BE49-F238E27FC236}">
                <a16:creationId xmlns:a16="http://schemas.microsoft.com/office/drawing/2014/main" id="{AABBCBDF-1E57-DC30-99CE-6A1CA3318440}"/>
              </a:ext>
            </a:extLst>
          </p:cNvPr>
          <p:cNvSpPr/>
          <p:nvPr/>
        </p:nvSpPr>
        <p:spPr>
          <a:xfrm>
            <a:off x="3700276" y="2785982"/>
            <a:ext cx="1508908" cy="64183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chemeClr val="tx1"/>
              </a:solidFill>
            </a:endParaRP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num1 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&lt;= 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num2</a:t>
            </a:r>
          </a:p>
          <a:p>
            <a:pPr algn="ctr"/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4" name="Fluxograma: Exibir 43">
            <a:extLst>
              <a:ext uri="{FF2B5EF4-FFF2-40B4-BE49-F238E27FC236}">
                <a16:creationId xmlns:a16="http://schemas.microsoft.com/office/drawing/2014/main" id="{E215609D-2ABD-BDAD-A901-DB83CCFECA0B}"/>
              </a:ext>
            </a:extLst>
          </p:cNvPr>
          <p:cNvSpPr/>
          <p:nvPr/>
        </p:nvSpPr>
        <p:spPr>
          <a:xfrm>
            <a:off x="3999589" y="3664283"/>
            <a:ext cx="910282" cy="552295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num1</a:t>
            </a:r>
          </a:p>
        </p:txBody>
      </p:sp>
      <p:sp>
        <p:nvSpPr>
          <p:cNvPr id="45" name="Fluxograma: Processo 44">
            <a:extLst>
              <a:ext uri="{FF2B5EF4-FFF2-40B4-BE49-F238E27FC236}">
                <a16:creationId xmlns:a16="http://schemas.microsoft.com/office/drawing/2014/main" id="{60ED765E-CD86-36E0-5420-3F9D8FFA81FD}"/>
              </a:ext>
            </a:extLst>
          </p:cNvPr>
          <p:cNvSpPr/>
          <p:nvPr/>
        </p:nvSpPr>
        <p:spPr>
          <a:xfrm>
            <a:off x="3700275" y="4517710"/>
            <a:ext cx="1565036" cy="342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num1 &lt;- num1 + 1</a:t>
            </a:r>
          </a:p>
        </p:txBody>
      </p: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BB932E9E-A856-EACA-D9C5-F6DE8D64B000}"/>
              </a:ext>
            </a:extLst>
          </p:cNvPr>
          <p:cNvCxnSpPr>
            <a:cxnSpLocks/>
            <a:stCxn id="45" idx="3"/>
            <a:endCxn id="43" idx="3"/>
          </p:cNvCxnSpPr>
          <p:nvPr/>
        </p:nvCxnSpPr>
        <p:spPr>
          <a:xfrm flipH="1" flipV="1">
            <a:off x="5209184" y="3106901"/>
            <a:ext cx="56127" cy="1582259"/>
          </a:xfrm>
          <a:prstGeom prst="bentConnector3">
            <a:avLst>
              <a:gd name="adj1" fmla="val -4072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326F1616-107D-AE2B-4558-B9105FD988DD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>
            <a:off x="4454730" y="3427820"/>
            <a:ext cx="0" cy="2364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84EE786E-7B4D-E0DA-B5E4-776A48252D9E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454730" y="4216578"/>
            <a:ext cx="0" cy="28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do 50">
            <a:extLst>
              <a:ext uri="{FF2B5EF4-FFF2-40B4-BE49-F238E27FC236}">
                <a16:creationId xmlns:a16="http://schemas.microsoft.com/office/drawing/2014/main" id="{27BEA683-7677-9E81-F656-762611E0E2CC}"/>
              </a:ext>
            </a:extLst>
          </p:cNvPr>
          <p:cNvCxnSpPr>
            <a:cxnSpLocks/>
            <a:stCxn id="21" idx="3"/>
            <a:endCxn id="43" idx="0"/>
          </p:cNvCxnSpPr>
          <p:nvPr/>
        </p:nvCxnSpPr>
        <p:spPr>
          <a:xfrm>
            <a:off x="2826893" y="2230913"/>
            <a:ext cx="1627837" cy="55506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8FB5C9BA-8281-0DAD-C04F-AA29A1332783}"/>
              </a:ext>
            </a:extLst>
          </p:cNvPr>
          <p:cNvCxnSpPr>
            <a:cxnSpLocks/>
            <a:stCxn id="43" idx="1"/>
            <a:endCxn id="61" idx="0"/>
          </p:cNvCxnSpPr>
          <p:nvPr/>
        </p:nvCxnSpPr>
        <p:spPr>
          <a:xfrm rot="10800000" flipV="1">
            <a:off x="3034720" y="3106901"/>
            <a:ext cx="665557" cy="22145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Conector: Angulado 59">
            <a:extLst>
              <a:ext uri="{FF2B5EF4-FFF2-40B4-BE49-F238E27FC236}">
                <a16:creationId xmlns:a16="http://schemas.microsoft.com/office/drawing/2014/main" id="{AD315168-5599-9447-D41F-9A2629825B4A}"/>
              </a:ext>
            </a:extLst>
          </p:cNvPr>
          <p:cNvCxnSpPr>
            <a:cxnSpLocks/>
            <a:stCxn id="22" idx="3"/>
            <a:endCxn id="61" idx="0"/>
          </p:cNvCxnSpPr>
          <p:nvPr/>
        </p:nvCxnSpPr>
        <p:spPr>
          <a:xfrm>
            <a:off x="2377232" y="3106900"/>
            <a:ext cx="657487" cy="22145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Fluxograma: Terminação 60">
            <a:extLst>
              <a:ext uri="{FF2B5EF4-FFF2-40B4-BE49-F238E27FC236}">
                <a16:creationId xmlns:a16="http://schemas.microsoft.com/office/drawing/2014/main" id="{B2280060-141F-D874-4D70-DD06134AF078}"/>
              </a:ext>
            </a:extLst>
          </p:cNvPr>
          <p:cNvSpPr/>
          <p:nvPr/>
        </p:nvSpPr>
        <p:spPr>
          <a:xfrm>
            <a:off x="2511576" y="5321449"/>
            <a:ext cx="1046285" cy="3429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FIM</a:t>
            </a:r>
          </a:p>
        </p:txBody>
      </p:sp>
      <p:sp>
        <p:nvSpPr>
          <p:cNvPr id="82" name="Fluxograma: Terminação 81">
            <a:extLst>
              <a:ext uri="{FF2B5EF4-FFF2-40B4-BE49-F238E27FC236}">
                <a16:creationId xmlns:a16="http://schemas.microsoft.com/office/drawing/2014/main" id="{08E821DF-B797-7269-4CDA-53441A99AB22}"/>
              </a:ext>
            </a:extLst>
          </p:cNvPr>
          <p:cNvSpPr/>
          <p:nvPr/>
        </p:nvSpPr>
        <p:spPr>
          <a:xfrm>
            <a:off x="8415482" y="753622"/>
            <a:ext cx="1046285" cy="3429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INICIO</a:t>
            </a:r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B175F4CD-650D-8323-0A92-17381A95871E}"/>
              </a:ext>
            </a:extLst>
          </p:cNvPr>
          <p:cNvSpPr/>
          <p:nvPr/>
        </p:nvSpPr>
        <p:spPr>
          <a:xfrm>
            <a:off x="8870936" y="1295709"/>
            <a:ext cx="131881" cy="1318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solidFill>
                <a:schemeClr val="tx1"/>
              </a:solidFill>
            </a:endParaRPr>
          </a:p>
        </p:txBody>
      </p:sp>
      <p:sp>
        <p:nvSpPr>
          <p:cNvPr id="84" name="Fluxograma: Entrada Manual 83">
            <a:extLst>
              <a:ext uri="{FF2B5EF4-FFF2-40B4-BE49-F238E27FC236}">
                <a16:creationId xmlns:a16="http://schemas.microsoft.com/office/drawing/2014/main" id="{0767D347-8498-E1A2-3827-7E871093F856}"/>
              </a:ext>
            </a:extLst>
          </p:cNvPr>
          <p:cNvSpPr/>
          <p:nvPr/>
        </p:nvSpPr>
        <p:spPr>
          <a:xfrm>
            <a:off x="8333328" y="1639588"/>
            <a:ext cx="1210590" cy="321729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num</a:t>
            </a:r>
          </a:p>
        </p:txBody>
      </p:sp>
      <p:sp>
        <p:nvSpPr>
          <p:cNvPr id="85" name="Fluxograma: Decisão 84">
            <a:extLst>
              <a:ext uri="{FF2B5EF4-FFF2-40B4-BE49-F238E27FC236}">
                <a16:creationId xmlns:a16="http://schemas.microsoft.com/office/drawing/2014/main" id="{E002DB0B-1203-1303-B016-38D3B8AB2FC4}"/>
              </a:ext>
            </a:extLst>
          </p:cNvPr>
          <p:cNvSpPr/>
          <p:nvPr/>
        </p:nvSpPr>
        <p:spPr>
          <a:xfrm>
            <a:off x="8084279" y="2151677"/>
            <a:ext cx="1708687" cy="64183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num &gt;= 0</a:t>
            </a: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676B8E21-66C9-4DE5-1161-AF525992326A}"/>
              </a:ext>
            </a:extLst>
          </p:cNvPr>
          <p:cNvSpPr/>
          <p:nvPr/>
        </p:nvSpPr>
        <p:spPr>
          <a:xfrm>
            <a:off x="8872681" y="3671816"/>
            <a:ext cx="131881" cy="1318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solidFill>
                <a:schemeClr val="tx1"/>
              </a:solidFill>
            </a:endParaRPr>
          </a:p>
        </p:txBody>
      </p:sp>
      <p:sp>
        <p:nvSpPr>
          <p:cNvPr id="88" name="Fluxograma: Processo 87">
            <a:extLst>
              <a:ext uri="{FF2B5EF4-FFF2-40B4-BE49-F238E27FC236}">
                <a16:creationId xmlns:a16="http://schemas.microsoft.com/office/drawing/2014/main" id="{BB84A2FF-D854-5B04-1D17-F16E489EB577}"/>
              </a:ext>
            </a:extLst>
          </p:cNvPr>
          <p:cNvSpPr/>
          <p:nvPr/>
        </p:nvSpPr>
        <p:spPr>
          <a:xfrm>
            <a:off x="8084280" y="2983875"/>
            <a:ext cx="1708686" cy="342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soma &lt;- soma + num</a:t>
            </a:r>
          </a:p>
        </p:txBody>
      </p: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C68A8469-6EB8-F682-E26F-48E3DA9C778C}"/>
              </a:ext>
            </a:extLst>
          </p:cNvPr>
          <p:cNvCxnSpPr>
            <a:stCxn id="85" idx="2"/>
            <a:endCxn id="88" idx="0"/>
          </p:cNvCxnSpPr>
          <p:nvPr/>
        </p:nvCxnSpPr>
        <p:spPr>
          <a:xfrm>
            <a:off x="8938623" y="2793515"/>
            <a:ext cx="0" cy="190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Conector: Angulado 93">
            <a:extLst>
              <a:ext uri="{FF2B5EF4-FFF2-40B4-BE49-F238E27FC236}">
                <a16:creationId xmlns:a16="http://schemas.microsoft.com/office/drawing/2014/main" id="{2230FC64-14A6-88F6-5F91-E19FEFE6915D}"/>
              </a:ext>
            </a:extLst>
          </p:cNvPr>
          <p:cNvCxnSpPr>
            <a:stCxn id="85" idx="3"/>
            <a:endCxn id="87" idx="6"/>
          </p:cNvCxnSpPr>
          <p:nvPr/>
        </p:nvCxnSpPr>
        <p:spPr>
          <a:xfrm flipH="1">
            <a:off x="9004562" y="2472596"/>
            <a:ext cx="788404" cy="1265161"/>
          </a:xfrm>
          <a:prstGeom prst="bentConnector3">
            <a:avLst>
              <a:gd name="adj1" fmla="val -2899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B5AC162F-2319-AB52-A89E-1E50529DA3C6}"/>
              </a:ext>
            </a:extLst>
          </p:cNvPr>
          <p:cNvCxnSpPr>
            <a:cxnSpLocks/>
            <a:stCxn id="88" idx="2"/>
            <a:endCxn id="87" idx="0"/>
          </p:cNvCxnSpPr>
          <p:nvPr/>
        </p:nvCxnSpPr>
        <p:spPr>
          <a:xfrm flipH="1">
            <a:off x="8938622" y="3326775"/>
            <a:ext cx="1" cy="34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uxograma: Decisão 97">
            <a:extLst>
              <a:ext uri="{FF2B5EF4-FFF2-40B4-BE49-F238E27FC236}">
                <a16:creationId xmlns:a16="http://schemas.microsoft.com/office/drawing/2014/main" id="{FD5D36A6-7967-0F0F-49FE-6BAC9BC4888B}"/>
              </a:ext>
            </a:extLst>
          </p:cNvPr>
          <p:cNvSpPr/>
          <p:nvPr/>
        </p:nvSpPr>
        <p:spPr>
          <a:xfrm>
            <a:off x="8084277" y="3966145"/>
            <a:ext cx="1708687" cy="64183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num &gt;= 0</a:t>
            </a:r>
          </a:p>
        </p:txBody>
      </p:sp>
      <p:cxnSp>
        <p:nvCxnSpPr>
          <p:cNvPr id="100" name="Conector: Angulado 99">
            <a:extLst>
              <a:ext uri="{FF2B5EF4-FFF2-40B4-BE49-F238E27FC236}">
                <a16:creationId xmlns:a16="http://schemas.microsoft.com/office/drawing/2014/main" id="{FA054F0D-5972-8A87-B096-AD18F1686FFE}"/>
              </a:ext>
            </a:extLst>
          </p:cNvPr>
          <p:cNvCxnSpPr>
            <a:stCxn id="98" idx="1"/>
            <a:endCxn id="83" idx="2"/>
          </p:cNvCxnSpPr>
          <p:nvPr/>
        </p:nvCxnSpPr>
        <p:spPr>
          <a:xfrm rot="10800000" flipH="1">
            <a:off x="8084276" y="1361650"/>
            <a:ext cx="786659" cy="2925414"/>
          </a:xfrm>
          <a:prstGeom prst="bentConnector3">
            <a:avLst>
              <a:gd name="adj1" fmla="val -2906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" name="Conector de Seta Reta 102">
            <a:extLst>
              <a:ext uri="{FF2B5EF4-FFF2-40B4-BE49-F238E27FC236}">
                <a16:creationId xmlns:a16="http://schemas.microsoft.com/office/drawing/2014/main" id="{AE9D9CE0-2891-9625-71A7-F933AAEC6B03}"/>
              </a:ext>
            </a:extLst>
          </p:cNvPr>
          <p:cNvCxnSpPr>
            <a:stCxn id="83" idx="4"/>
            <a:endCxn id="84" idx="0"/>
          </p:cNvCxnSpPr>
          <p:nvPr/>
        </p:nvCxnSpPr>
        <p:spPr>
          <a:xfrm>
            <a:off x="8936877" y="1427590"/>
            <a:ext cx="1746" cy="244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>
            <a:extLst>
              <a:ext uri="{FF2B5EF4-FFF2-40B4-BE49-F238E27FC236}">
                <a16:creationId xmlns:a16="http://schemas.microsoft.com/office/drawing/2014/main" id="{FD4400C4-EFE7-EDF9-1368-E886FF944478}"/>
              </a:ext>
            </a:extLst>
          </p:cNvPr>
          <p:cNvCxnSpPr>
            <a:stCxn id="84" idx="2"/>
            <a:endCxn id="85" idx="0"/>
          </p:cNvCxnSpPr>
          <p:nvPr/>
        </p:nvCxnSpPr>
        <p:spPr>
          <a:xfrm>
            <a:off x="8938623" y="1961317"/>
            <a:ext cx="0" cy="19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de Seta Reta 108">
            <a:extLst>
              <a:ext uri="{FF2B5EF4-FFF2-40B4-BE49-F238E27FC236}">
                <a16:creationId xmlns:a16="http://schemas.microsoft.com/office/drawing/2014/main" id="{F9F5EB53-B8F2-11E7-5639-1F099114BB3D}"/>
              </a:ext>
            </a:extLst>
          </p:cNvPr>
          <p:cNvCxnSpPr>
            <a:stCxn id="87" idx="4"/>
            <a:endCxn id="98" idx="0"/>
          </p:cNvCxnSpPr>
          <p:nvPr/>
        </p:nvCxnSpPr>
        <p:spPr>
          <a:xfrm flipH="1">
            <a:off x="8938621" y="3803697"/>
            <a:ext cx="1" cy="16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de Seta Reta 110">
            <a:extLst>
              <a:ext uri="{FF2B5EF4-FFF2-40B4-BE49-F238E27FC236}">
                <a16:creationId xmlns:a16="http://schemas.microsoft.com/office/drawing/2014/main" id="{55CD5CDE-54EF-66A6-0ADF-1BB3B9F63EFB}"/>
              </a:ext>
            </a:extLst>
          </p:cNvPr>
          <p:cNvCxnSpPr>
            <a:stCxn id="82" idx="2"/>
            <a:endCxn id="83" idx="0"/>
          </p:cNvCxnSpPr>
          <p:nvPr/>
        </p:nvCxnSpPr>
        <p:spPr>
          <a:xfrm flipH="1">
            <a:off x="8936877" y="1096522"/>
            <a:ext cx="1748" cy="19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luxograma: Exibir 111">
            <a:extLst>
              <a:ext uri="{FF2B5EF4-FFF2-40B4-BE49-F238E27FC236}">
                <a16:creationId xmlns:a16="http://schemas.microsoft.com/office/drawing/2014/main" id="{A84CA603-0C05-9197-182C-003A003B2A72}"/>
              </a:ext>
            </a:extLst>
          </p:cNvPr>
          <p:cNvSpPr/>
          <p:nvPr/>
        </p:nvSpPr>
        <p:spPr>
          <a:xfrm>
            <a:off x="8486504" y="4830130"/>
            <a:ext cx="910282" cy="552295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soma</a:t>
            </a:r>
          </a:p>
        </p:txBody>
      </p:sp>
      <p:cxnSp>
        <p:nvCxnSpPr>
          <p:cNvPr id="113" name="Conector de Seta Reta 112">
            <a:extLst>
              <a:ext uri="{FF2B5EF4-FFF2-40B4-BE49-F238E27FC236}">
                <a16:creationId xmlns:a16="http://schemas.microsoft.com/office/drawing/2014/main" id="{66DE0971-C46D-0428-3695-104EF21D51C1}"/>
              </a:ext>
            </a:extLst>
          </p:cNvPr>
          <p:cNvCxnSpPr>
            <a:cxnSpLocks/>
            <a:stCxn id="98" idx="2"/>
            <a:endCxn id="112" idx="0"/>
          </p:cNvCxnSpPr>
          <p:nvPr/>
        </p:nvCxnSpPr>
        <p:spPr>
          <a:xfrm>
            <a:off x="8938621" y="4607983"/>
            <a:ext cx="3024" cy="22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uxograma: Terminação 116">
            <a:extLst>
              <a:ext uri="{FF2B5EF4-FFF2-40B4-BE49-F238E27FC236}">
                <a16:creationId xmlns:a16="http://schemas.microsoft.com/office/drawing/2014/main" id="{85B80ADE-42E7-ADD9-1150-8B5BF4AB8542}"/>
              </a:ext>
            </a:extLst>
          </p:cNvPr>
          <p:cNvSpPr/>
          <p:nvPr/>
        </p:nvSpPr>
        <p:spPr>
          <a:xfrm>
            <a:off x="8413733" y="5664349"/>
            <a:ext cx="1046285" cy="3429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119" name="Conector de Seta Reta 118">
            <a:extLst>
              <a:ext uri="{FF2B5EF4-FFF2-40B4-BE49-F238E27FC236}">
                <a16:creationId xmlns:a16="http://schemas.microsoft.com/office/drawing/2014/main" id="{51337B55-5421-54CF-FF0B-B0860DADA9F7}"/>
              </a:ext>
            </a:extLst>
          </p:cNvPr>
          <p:cNvCxnSpPr>
            <a:stCxn id="112" idx="2"/>
            <a:endCxn id="117" idx="0"/>
          </p:cNvCxnSpPr>
          <p:nvPr/>
        </p:nvCxnSpPr>
        <p:spPr>
          <a:xfrm flipH="1">
            <a:off x="8936876" y="5382425"/>
            <a:ext cx="4769" cy="28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56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D6DDC760-7E2B-C624-857F-DD88D0AF36B8}"/>
              </a:ext>
            </a:extLst>
          </p:cNvPr>
          <p:cNvCxnSpPr>
            <a:cxnSpLocks/>
          </p:cNvCxnSpPr>
          <p:nvPr/>
        </p:nvCxnSpPr>
        <p:spPr>
          <a:xfrm>
            <a:off x="5899638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Fluxograma: Terminação 4">
            <a:extLst>
              <a:ext uri="{FF2B5EF4-FFF2-40B4-BE49-F238E27FC236}">
                <a16:creationId xmlns:a16="http://schemas.microsoft.com/office/drawing/2014/main" id="{13A7D444-5AAD-5B44-D827-089D73E3EA1B}"/>
              </a:ext>
            </a:extLst>
          </p:cNvPr>
          <p:cNvSpPr/>
          <p:nvPr/>
        </p:nvSpPr>
        <p:spPr>
          <a:xfrm>
            <a:off x="1741474" y="930726"/>
            <a:ext cx="1046285" cy="3429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INICIO</a:t>
            </a:r>
          </a:p>
        </p:txBody>
      </p:sp>
      <p:sp>
        <p:nvSpPr>
          <p:cNvPr id="6" name="Fluxograma: Processo 5">
            <a:extLst>
              <a:ext uri="{FF2B5EF4-FFF2-40B4-BE49-F238E27FC236}">
                <a16:creationId xmlns:a16="http://schemas.microsoft.com/office/drawing/2014/main" id="{10DC1527-86FD-4AC4-9356-CB14F001418B}"/>
              </a:ext>
            </a:extLst>
          </p:cNvPr>
          <p:cNvSpPr/>
          <p:nvPr/>
        </p:nvSpPr>
        <p:spPr>
          <a:xfrm>
            <a:off x="1841212" y="1457133"/>
            <a:ext cx="846807" cy="342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par &lt;- 1</a:t>
            </a:r>
          </a:p>
        </p:txBody>
      </p:sp>
      <p:sp>
        <p:nvSpPr>
          <p:cNvPr id="7" name="Fluxograma: Decisão 6">
            <a:extLst>
              <a:ext uri="{FF2B5EF4-FFF2-40B4-BE49-F238E27FC236}">
                <a16:creationId xmlns:a16="http://schemas.microsoft.com/office/drawing/2014/main" id="{70AD957F-22B6-2792-0C28-2CB4D5079277}"/>
              </a:ext>
            </a:extLst>
          </p:cNvPr>
          <p:cNvSpPr/>
          <p:nvPr/>
        </p:nvSpPr>
        <p:spPr>
          <a:xfrm>
            <a:off x="1171723" y="1983540"/>
            <a:ext cx="2185783" cy="64183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contador &gt;  10</a:t>
            </a:r>
          </a:p>
        </p:txBody>
      </p:sp>
      <p:sp>
        <p:nvSpPr>
          <p:cNvPr id="8" name="Fluxograma: Entrada Manual 7">
            <a:extLst>
              <a:ext uri="{FF2B5EF4-FFF2-40B4-BE49-F238E27FC236}">
                <a16:creationId xmlns:a16="http://schemas.microsoft.com/office/drawing/2014/main" id="{85B923E0-A05F-7FE4-ADA6-30C1DD05C67C}"/>
              </a:ext>
            </a:extLst>
          </p:cNvPr>
          <p:cNvSpPr/>
          <p:nvPr/>
        </p:nvSpPr>
        <p:spPr>
          <a:xfrm>
            <a:off x="1659319" y="2811892"/>
            <a:ext cx="1210590" cy="321729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num</a:t>
            </a:r>
          </a:p>
        </p:txBody>
      </p:sp>
      <p:sp>
        <p:nvSpPr>
          <p:cNvPr id="9" name="Fluxograma: Processo 8">
            <a:extLst>
              <a:ext uri="{FF2B5EF4-FFF2-40B4-BE49-F238E27FC236}">
                <a16:creationId xmlns:a16="http://schemas.microsoft.com/office/drawing/2014/main" id="{1A5072C7-F2CE-C365-9E1B-665128225109}"/>
              </a:ext>
            </a:extLst>
          </p:cNvPr>
          <p:cNvSpPr/>
          <p:nvPr/>
        </p:nvSpPr>
        <p:spPr>
          <a:xfrm>
            <a:off x="1274658" y="3371850"/>
            <a:ext cx="1979911" cy="342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contador &lt;- contador + 1</a:t>
            </a:r>
          </a:p>
        </p:txBody>
      </p:sp>
      <p:sp>
        <p:nvSpPr>
          <p:cNvPr id="10" name="Fluxograma: Decisão 9">
            <a:extLst>
              <a:ext uri="{FF2B5EF4-FFF2-40B4-BE49-F238E27FC236}">
                <a16:creationId xmlns:a16="http://schemas.microsoft.com/office/drawing/2014/main" id="{81BE78C4-C7BA-7E52-7506-188E60A6DC5D}"/>
              </a:ext>
            </a:extLst>
          </p:cNvPr>
          <p:cNvSpPr/>
          <p:nvPr/>
        </p:nvSpPr>
        <p:spPr>
          <a:xfrm>
            <a:off x="1290996" y="3952979"/>
            <a:ext cx="1947234" cy="64183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num % 2 = 0</a:t>
            </a:r>
          </a:p>
        </p:txBody>
      </p:sp>
      <p:sp>
        <p:nvSpPr>
          <p:cNvPr id="11" name="Fluxograma: Processo 10">
            <a:extLst>
              <a:ext uri="{FF2B5EF4-FFF2-40B4-BE49-F238E27FC236}">
                <a16:creationId xmlns:a16="http://schemas.microsoft.com/office/drawing/2014/main" id="{D306FD86-5BDB-1BBE-FD81-61E9F4930A38}"/>
              </a:ext>
            </a:extLst>
          </p:cNvPr>
          <p:cNvSpPr/>
          <p:nvPr/>
        </p:nvSpPr>
        <p:spPr>
          <a:xfrm>
            <a:off x="1482095" y="4833046"/>
            <a:ext cx="1565036" cy="342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par &lt;- par + 1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37188FE-A7C7-9A6B-7512-51E97D36C6A8}"/>
              </a:ext>
            </a:extLst>
          </p:cNvPr>
          <p:cNvSpPr/>
          <p:nvPr/>
        </p:nvSpPr>
        <p:spPr>
          <a:xfrm>
            <a:off x="2198672" y="5414175"/>
            <a:ext cx="131881" cy="1318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solidFill>
                <a:schemeClr val="tx1"/>
              </a:solidFill>
            </a:endParaRPr>
          </a:p>
        </p:txBody>
      </p:sp>
      <p:sp>
        <p:nvSpPr>
          <p:cNvPr id="13" name="Fluxograma: Exibir 12">
            <a:extLst>
              <a:ext uri="{FF2B5EF4-FFF2-40B4-BE49-F238E27FC236}">
                <a16:creationId xmlns:a16="http://schemas.microsoft.com/office/drawing/2014/main" id="{056720EE-521E-50B2-A188-1962E5439E8C}"/>
              </a:ext>
            </a:extLst>
          </p:cNvPr>
          <p:cNvSpPr/>
          <p:nvPr/>
        </p:nvSpPr>
        <p:spPr>
          <a:xfrm>
            <a:off x="3974282" y="2028311"/>
            <a:ext cx="910282" cy="552295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par</a:t>
            </a:r>
          </a:p>
        </p:txBody>
      </p:sp>
      <p:sp>
        <p:nvSpPr>
          <p:cNvPr id="14" name="Fluxograma: Terminação 13">
            <a:extLst>
              <a:ext uri="{FF2B5EF4-FFF2-40B4-BE49-F238E27FC236}">
                <a16:creationId xmlns:a16="http://schemas.microsoft.com/office/drawing/2014/main" id="{52C6F23F-754E-DAC2-AA31-D548434669F4}"/>
              </a:ext>
            </a:extLst>
          </p:cNvPr>
          <p:cNvSpPr/>
          <p:nvPr/>
        </p:nvSpPr>
        <p:spPr>
          <a:xfrm>
            <a:off x="3906281" y="2962171"/>
            <a:ext cx="1046285" cy="3429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CF53C19E-0BFD-2DF2-FE36-A615F08E2395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264616" y="1273626"/>
            <a:ext cx="1" cy="183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A4C12FAC-0650-518C-BDD1-82DF8C4DDE8F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264615" y="1800033"/>
            <a:ext cx="1" cy="183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60F0690-ED5F-8516-8ADB-42FE45B231CE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2264614" y="2625378"/>
            <a:ext cx="1" cy="218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73FA9D7E-09B7-EF53-5B1E-4E42E6DA3ECD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264614" y="3133621"/>
            <a:ext cx="0" cy="238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C2119B5D-F88C-405C-A48F-C783AF3BBB0A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2264613" y="3714750"/>
            <a:ext cx="1" cy="238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EE88C310-E50A-2432-C0F9-F720ACF1333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264613" y="4594817"/>
            <a:ext cx="0" cy="2382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91BD7B68-1B85-8159-0BDC-C9F7D54BD614}"/>
              </a:ext>
            </a:extLst>
          </p:cNvPr>
          <p:cNvCxnSpPr>
            <a:cxnSpLocks/>
            <a:stCxn id="10" idx="3"/>
            <a:endCxn id="12" idx="6"/>
          </p:cNvCxnSpPr>
          <p:nvPr/>
        </p:nvCxnSpPr>
        <p:spPr>
          <a:xfrm flipH="1">
            <a:off x="2330553" y="4273898"/>
            <a:ext cx="907677" cy="1206218"/>
          </a:xfrm>
          <a:prstGeom prst="bentConnector3">
            <a:avLst>
              <a:gd name="adj1" fmla="val -2518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422D021E-2F08-DE2C-3ED2-27A4EA42464C}"/>
              </a:ext>
            </a:extLst>
          </p:cNvPr>
          <p:cNvCxnSpPr>
            <a:stCxn id="12" idx="2"/>
            <a:endCxn id="7" idx="1"/>
          </p:cNvCxnSpPr>
          <p:nvPr/>
        </p:nvCxnSpPr>
        <p:spPr>
          <a:xfrm rot="10800000">
            <a:off x="1171724" y="2304460"/>
            <a:ext cx="1026949" cy="3175657"/>
          </a:xfrm>
          <a:prstGeom prst="bentConnector3">
            <a:avLst>
              <a:gd name="adj1" fmla="val 1222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BAE74E09-4229-8554-81CA-90FAA478B159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2264613" y="5175946"/>
            <a:ext cx="0" cy="238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00495A6-93D9-ED7C-9E8F-352482FB84E2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3357506" y="2304459"/>
            <a:ext cx="61677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AEF4366B-D399-EDDE-115F-76BB80FFFEEB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4429423" y="2580606"/>
            <a:ext cx="1" cy="38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xograma: Terminação 38">
            <a:extLst>
              <a:ext uri="{FF2B5EF4-FFF2-40B4-BE49-F238E27FC236}">
                <a16:creationId xmlns:a16="http://schemas.microsoft.com/office/drawing/2014/main" id="{50956227-F5DD-2609-E8C6-76F021F05522}"/>
              </a:ext>
            </a:extLst>
          </p:cNvPr>
          <p:cNvSpPr/>
          <p:nvPr/>
        </p:nvSpPr>
        <p:spPr>
          <a:xfrm>
            <a:off x="8450736" y="930726"/>
            <a:ext cx="1046285" cy="3429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INICIO</a:t>
            </a:r>
          </a:p>
        </p:txBody>
      </p:sp>
      <p:sp>
        <p:nvSpPr>
          <p:cNvPr id="40" name="Fluxograma: Decisão 39">
            <a:extLst>
              <a:ext uri="{FF2B5EF4-FFF2-40B4-BE49-F238E27FC236}">
                <a16:creationId xmlns:a16="http://schemas.microsoft.com/office/drawing/2014/main" id="{B91DC9E3-8823-2759-CEAF-76B9F1231274}"/>
              </a:ext>
            </a:extLst>
          </p:cNvPr>
          <p:cNvSpPr/>
          <p:nvPr/>
        </p:nvSpPr>
        <p:spPr>
          <a:xfrm>
            <a:off x="7808861" y="1445076"/>
            <a:ext cx="2332423" cy="64183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contador &lt;=  10</a:t>
            </a:r>
          </a:p>
        </p:txBody>
      </p:sp>
      <p:sp>
        <p:nvSpPr>
          <p:cNvPr id="41" name="Fluxograma: Entrada Manual 40">
            <a:extLst>
              <a:ext uri="{FF2B5EF4-FFF2-40B4-BE49-F238E27FC236}">
                <a16:creationId xmlns:a16="http://schemas.microsoft.com/office/drawing/2014/main" id="{3AAF75B6-A3C4-4672-2935-0E8C3E889F8F}"/>
              </a:ext>
            </a:extLst>
          </p:cNvPr>
          <p:cNvSpPr/>
          <p:nvPr/>
        </p:nvSpPr>
        <p:spPr>
          <a:xfrm>
            <a:off x="8378085" y="2347932"/>
            <a:ext cx="1210590" cy="321729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num</a:t>
            </a:r>
          </a:p>
        </p:txBody>
      </p:sp>
      <p:sp>
        <p:nvSpPr>
          <p:cNvPr id="42" name="Fluxograma: Decisão 41">
            <a:extLst>
              <a:ext uri="{FF2B5EF4-FFF2-40B4-BE49-F238E27FC236}">
                <a16:creationId xmlns:a16="http://schemas.microsoft.com/office/drawing/2014/main" id="{6CF19DE8-CFED-A723-9037-818B6911DCC1}"/>
              </a:ext>
            </a:extLst>
          </p:cNvPr>
          <p:cNvSpPr/>
          <p:nvPr/>
        </p:nvSpPr>
        <p:spPr>
          <a:xfrm>
            <a:off x="8195116" y="3341836"/>
            <a:ext cx="1578911" cy="64183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num  &lt;  0</a:t>
            </a:r>
          </a:p>
        </p:txBody>
      </p:sp>
      <p:sp>
        <p:nvSpPr>
          <p:cNvPr id="43" name="Fluxograma: Processo 42">
            <a:extLst>
              <a:ext uri="{FF2B5EF4-FFF2-40B4-BE49-F238E27FC236}">
                <a16:creationId xmlns:a16="http://schemas.microsoft.com/office/drawing/2014/main" id="{246D45CC-423B-B798-CC5A-7A17D45BB19E}"/>
              </a:ext>
            </a:extLst>
          </p:cNvPr>
          <p:cNvSpPr/>
          <p:nvPr/>
        </p:nvSpPr>
        <p:spPr>
          <a:xfrm>
            <a:off x="7994617" y="2835784"/>
            <a:ext cx="1979911" cy="342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contador &lt;- contador + 1</a:t>
            </a:r>
          </a:p>
        </p:txBody>
      </p:sp>
      <p:sp>
        <p:nvSpPr>
          <p:cNvPr id="44" name="Fluxograma: Processo 43">
            <a:extLst>
              <a:ext uri="{FF2B5EF4-FFF2-40B4-BE49-F238E27FC236}">
                <a16:creationId xmlns:a16="http://schemas.microsoft.com/office/drawing/2014/main" id="{A608B5D0-A7D6-E057-412E-1B0D9D860CBF}"/>
              </a:ext>
            </a:extLst>
          </p:cNvPr>
          <p:cNvSpPr/>
          <p:nvPr/>
        </p:nvSpPr>
        <p:spPr>
          <a:xfrm>
            <a:off x="6788198" y="4265617"/>
            <a:ext cx="1979911" cy="342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soma &lt;- soma</a:t>
            </a:r>
          </a:p>
        </p:txBody>
      </p:sp>
      <p:sp>
        <p:nvSpPr>
          <p:cNvPr id="45" name="Fluxograma: Processo 44">
            <a:extLst>
              <a:ext uri="{FF2B5EF4-FFF2-40B4-BE49-F238E27FC236}">
                <a16:creationId xmlns:a16="http://schemas.microsoft.com/office/drawing/2014/main" id="{1D586407-5890-FBD0-57D6-7B76E14157D1}"/>
              </a:ext>
            </a:extLst>
          </p:cNvPr>
          <p:cNvSpPr/>
          <p:nvPr/>
        </p:nvSpPr>
        <p:spPr>
          <a:xfrm>
            <a:off x="9460847" y="4265617"/>
            <a:ext cx="1979911" cy="342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soma &lt;-  soma + num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7F6793A3-9800-976F-0FCA-574B0B1AE0A3}"/>
              </a:ext>
            </a:extLst>
          </p:cNvPr>
          <p:cNvSpPr/>
          <p:nvPr/>
        </p:nvSpPr>
        <p:spPr>
          <a:xfrm>
            <a:off x="8973878" y="5273173"/>
            <a:ext cx="131881" cy="1318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solidFill>
                <a:schemeClr val="tx1"/>
              </a:solidFill>
            </a:endParaRPr>
          </a:p>
        </p:txBody>
      </p:sp>
      <p:sp>
        <p:nvSpPr>
          <p:cNvPr id="47" name="Fluxograma: Exibir 46">
            <a:extLst>
              <a:ext uri="{FF2B5EF4-FFF2-40B4-BE49-F238E27FC236}">
                <a16:creationId xmlns:a16="http://schemas.microsoft.com/office/drawing/2014/main" id="{E0795F4C-4459-EB1A-C822-6451AA7C4595}"/>
              </a:ext>
            </a:extLst>
          </p:cNvPr>
          <p:cNvSpPr/>
          <p:nvPr/>
        </p:nvSpPr>
        <p:spPr>
          <a:xfrm>
            <a:off x="10662251" y="1489847"/>
            <a:ext cx="910282" cy="552295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soma</a:t>
            </a:r>
          </a:p>
        </p:txBody>
      </p:sp>
      <p:sp>
        <p:nvSpPr>
          <p:cNvPr id="48" name="Fluxograma: Terminação 47">
            <a:extLst>
              <a:ext uri="{FF2B5EF4-FFF2-40B4-BE49-F238E27FC236}">
                <a16:creationId xmlns:a16="http://schemas.microsoft.com/office/drawing/2014/main" id="{42B255E3-70EE-3EDD-91BF-02E5E5546763}"/>
              </a:ext>
            </a:extLst>
          </p:cNvPr>
          <p:cNvSpPr/>
          <p:nvPr/>
        </p:nvSpPr>
        <p:spPr>
          <a:xfrm>
            <a:off x="10603750" y="2458835"/>
            <a:ext cx="1046285" cy="3429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C005E0AC-99DD-61DF-4CD5-99688C608355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>
            <a:off x="8973879" y="1273626"/>
            <a:ext cx="1194" cy="17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62856960-08CE-CC95-13E4-CCE8693AEF38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8975073" y="2086914"/>
            <a:ext cx="8307" cy="2931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944075F6-11D1-ED26-9954-B118CBA453F0}"/>
              </a:ext>
            </a:extLst>
          </p:cNvPr>
          <p:cNvCxnSpPr>
            <a:stCxn id="41" idx="2"/>
            <a:endCxn id="43" idx="0"/>
          </p:cNvCxnSpPr>
          <p:nvPr/>
        </p:nvCxnSpPr>
        <p:spPr>
          <a:xfrm>
            <a:off x="8983380" y="2669661"/>
            <a:ext cx="1193" cy="166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: Angulado 58">
            <a:extLst>
              <a:ext uri="{FF2B5EF4-FFF2-40B4-BE49-F238E27FC236}">
                <a16:creationId xmlns:a16="http://schemas.microsoft.com/office/drawing/2014/main" id="{A1A68034-5BD1-DF07-49E2-FA42042F3424}"/>
              </a:ext>
            </a:extLst>
          </p:cNvPr>
          <p:cNvCxnSpPr>
            <a:cxnSpLocks/>
            <a:stCxn id="42" idx="3"/>
            <a:endCxn id="45" idx="0"/>
          </p:cNvCxnSpPr>
          <p:nvPr/>
        </p:nvCxnSpPr>
        <p:spPr>
          <a:xfrm>
            <a:off x="9774027" y="3662755"/>
            <a:ext cx="676776" cy="60286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Conector: Angulado 61">
            <a:extLst>
              <a:ext uri="{FF2B5EF4-FFF2-40B4-BE49-F238E27FC236}">
                <a16:creationId xmlns:a16="http://schemas.microsoft.com/office/drawing/2014/main" id="{8AC0B438-9F01-AC9C-31CD-9E2C5DDD3CD2}"/>
              </a:ext>
            </a:extLst>
          </p:cNvPr>
          <p:cNvCxnSpPr>
            <a:stCxn id="42" idx="1"/>
            <a:endCxn id="44" idx="0"/>
          </p:cNvCxnSpPr>
          <p:nvPr/>
        </p:nvCxnSpPr>
        <p:spPr>
          <a:xfrm rot="10800000" flipV="1">
            <a:off x="7778154" y="3662755"/>
            <a:ext cx="416962" cy="6028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FF224D25-65BE-AC50-8CE9-92EE3E2F6B5A}"/>
              </a:ext>
            </a:extLst>
          </p:cNvPr>
          <p:cNvCxnSpPr>
            <a:stCxn id="40" idx="3"/>
            <a:endCxn id="47" idx="1"/>
          </p:cNvCxnSpPr>
          <p:nvPr/>
        </p:nvCxnSpPr>
        <p:spPr>
          <a:xfrm>
            <a:off x="10141284" y="1765995"/>
            <a:ext cx="5209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40303FF9-2067-93D9-A773-3F5CAE085B7C}"/>
              </a:ext>
            </a:extLst>
          </p:cNvPr>
          <p:cNvCxnSpPr>
            <a:stCxn id="47" idx="2"/>
            <a:endCxn id="48" idx="0"/>
          </p:cNvCxnSpPr>
          <p:nvPr/>
        </p:nvCxnSpPr>
        <p:spPr>
          <a:xfrm>
            <a:off x="11117392" y="2042142"/>
            <a:ext cx="9501" cy="41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3227EB0D-6DBC-7FBA-A6FF-AB7D7EECEEE3}"/>
              </a:ext>
            </a:extLst>
          </p:cNvPr>
          <p:cNvCxnSpPr>
            <a:stCxn id="43" idx="2"/>
            <a:endCxn id="42" idx="0"/>
          </p:cNvCxnSpPr>
          <p:nvPr/>
        </p:nvCxnSpPr>
        <p:spPr>
          <a:xfrm flipH="1">
            <a:off x="8984572" y="3178684"/>
            <a:ext cx="1" cy="163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FB76A79D-36AC-2A06-F292-6B6A73FD510D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 rot="5400000">
            <a:off x="9412983" y="4235353"/>
            <a:ext cx="664656" cy="14109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Angulado 77">
            <a:extLst>
              <a:ext uri="{FF2B5EF4-FFF2-40B4-BE49-F238E27FC236}">
                <a16:creationId xmlns:a16="http://schemas.microsoft.com/office/drawing/2014/main" id="{5D1BEE69-2041-43BC-1B40-4A69116F169B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 rot="16200000" flipH="1">
            <a:off x="8076658" y="4310012"/>
            <a:ext cx="664656" cy="12616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: Angulado 79">
            <a:extLst>
              <a:ext uri="{FF2B5EF4-FFF2-40B4-BE49-F238E27FC236}">
                <a16:creationId xmlns:a16="http://schemas.microsoft.com/office/drawing/2014/main" id="{BBCFC230-6D06-6C3C-A007-E137A62071D6}"/>
              </a:ext>
            </a:extLst>
          </p:cNvPr>
          <p:cNvCxnSpPr>
            <a:stCxn id="46" idx="4"/>
            <a:endCxn id="40" idx="1"/>
          </p:cNvCxnSpPr>
          <p:nvPr/>
        </p:nvCxnSpPr>
        <p:spPr>
          <a:xfrm rot="5400000" flipH="1">
            <a:off x="6604810" y="2970046"/>
            <a:ext cx="3639059" cy="1230958"/>
          </a:xfrm>
          <a:prstGeom prst="bentConnector4">
            <a:avLst>
              <a:gd name="adj1" fmla="val -6282"/>
              <a:gd name="adj2" fmla="val 1985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851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DEECB7D4-4CC3-B347-840F-2437FCADB50C}"/>
              </a:ext>
            </a:extLst>
          </p:cNvPr>
          <p:cNvCxnSpPr>
            <a:cxnSpLocks/>
          </p:cNvCxnSpPr>
          <p:nvPr/>
        </p:nvCxnSpPr>
        <p:spPr>
          <a:xfrm>
            <a:off x="5899638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Fluxograma: Terminação 4">
            <a:extLst>
              <a:ext uri="{FF2B5EF4-FFF2-40B4-BE49-F238E27FC236}">
                <a16:creationId xmlns:a16="http://schemas.microsoft.com/office/drawing/2014/main" id="{B758814A-9DA5-132B-B37E-C0FC18FE0D58}"/>
              </a:ext>
            </a:extLst>
          </p:cNvPr>
          <p:cNvSpPr/>
          <p:nvPr/>
        </p:nvSpPr>
        <p:spPr>
          <a:xfrm>
            <a:off x="2285088" y="704772"/>
            <a:ext cx="1046285" cy="3429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INICIO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4FC2713-5DF9-16A6-A0D5-B1E378600EC4}"/>
              </a:ext>
            </a:extLst>
          </p:cNvPr>
          <p:cNvSpPr/>
          <p:nvPr/>
        </p:nvSpPr>
        <p:spPr>
          <a:xfrm>
            <a:off x="2742294" y="1295710"/>
            <a:ext cx="131881" cy="1318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solidFill>
                <a:schemeClr val="tx1"/>
              </a:solidFill>
            </a:endParaRP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A1CA85C-FA00-607A-3445-6D4ED697B83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808231" y="1047672"/>
            <a:ext cx="4" cy="24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uxograma: Entrada Manual 8">
            <a:extLst>
              <a:ext uri="{FF2B5EF4-FFF2-40B4-BE49-F238E27FC236}">
                <a16:creationId xmlns:a16="http://schemas.microsoft.com/office/drawing/2014/main" id="{EDB0DC69-E901-5D29-D8B6-A4427623B37D}"/>
              </a:ext>
            </a:extLst>
          </p:cNvPr>
          <p:cNvSpPr/>
          <p:nvPr/>
        </p:nvSpPr>
        <p:spPr>
          <a:xfrm>
            <a:off x="2202939" y="1625592"/>
            <a:ext cx="1210590" cy="321729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num</a:t>
            </a:r>
          </a:p>
        </p:txBody>
      </p:sp>
      <p:sp>
        <p:nvSpPr>
          <p:cNvPr id="10" name="Fluxograma: Decisão 9">
            <a:extLst>
              <a:ext uri="{FF2B5EF4-FFF2-40B4-BE49-F238E27FC236}">
                <a16:creationId xmlns:a16="http://schemas.microsoft.com/office/drawing/2014/main" id="{9D3A380D-EE71-1CE8-9A66-550BBCF6F24C}"/>
              </a:ext>
            </a:extLst>
          </p:cNvPr>
          <p:cNvSpPr/>
          <p:nvPr/>
        </p:nvSpPr>
        <p:spPr>
          <a:xfrm>
            <a:off x="1659350" y="2115900"/>
            <a:ext cx="2297764" cy="73855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num &gt; 35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 e 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num &lt; 55</a:t>
            </a:r>
          </a:p>
        </p:txBody>
      </p:sp>
      <p:sp>
        <p:nvSpPr>
          <p:cNvPr id="11" name="Fluxograma: Processo 10">
            <a:extLst>
              <a:ext uri="{FF2B5EF4-FFF2-40B4-BE49-F238E27FC236}">
                <a16:creationId xmlns:a16="http://schemas.microsoft.com/office/drawing/2014/main" id="{21845CCA-F84E-2974-DA3A-69D79440C671}"/>
              </a:ext>
            </a:extLst>
          </p:cNvPr>
          <p:cNvSpPr/>
          <p:nvPr/>
        </p:nvSpPr>
        <p:spPr>
          <a:xfrm>
            <a:off x="1818276" y="3097415"/>
            <a:ext cx="1979911" cy="342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soma &lt;-  soma + num</a:t>
            </a:r>
          </a:p>
        </p:txBody>
      </p:sp>
      <p:sp>
        <p:nvSpPr>
          <p:cNvPr id="12" name="Fluxograma: Decisão 11">
            <a:extLst>
              <a:ext uri="{FF2B5EF4-FFF2-40B4-BE49-F238E27FC236}">
                <a16:creationId xmlns:a16="http://schemas.microsoft.com/office/drawing/2014/main" id="{2C60949B-B92C-13BC-6C62-15CBC0822917}"/>
              </a:ext>
            </a:extLst>
          </p:cNvPr>
          <p:cNvSpPr/>
          <p:nvPr/>
        </p:nvSpPr>
        <p:spPr>
          <a:xfrm>
            <a:off x="1715341" y="3761233"/>
            <a:ext cx="2185783" cy="64183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num !=  0</a:t>
            </a:r>
          </a:p>
        </p:txBody>
      </p: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FFF135B1-AAAA-EB30-F61D-58662322F395}"/>
              </a:ext>
            </a:extLst>
          </p:cNvPr>
          <p:cNvCxnSpPr>
            <a:stCxn id="12" idx="1"/>
            <a:endCxn id="6" idx="2"/>
          </p:cNvCxnSpPr>
          <p:nvPr/>
        </p:nvCxnSpPr>
        <p:spPr>
          <a:xfrm rot="10800000" flipH="1">
            <a:off x="1715340" y="1361652"/>
            <a:ext cx="1026953" cy="2720501"/>
          </a:xfrm>
          <a:prstGeom prst="bentConnector3">
            <a:avLst>
              <a:gd name="adj1" fmla="val -2226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CEEA1179-73EA-20D5-A870-AF5D827B3E10}"/>
              </a:ext>
            </a:extLst>
          </p:cNvPr>
          <p:cNvCxnSpPr>
            <a:stCxn id="6" idx="4"/>
            <a:endCxn id="9" idx="0"/>
          </p:cNvCxnSpPr>
          <p:nvPr/>
        </p:nvCxnSpPr>
        <p:spPr>
          <a:xfrm flipH="1">
            <a:off x="2808234" y="1427591"/>
            <a:ext cx="1" cy="230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5A4B16B-3EC5-7D7F-16AD-B59E388B162F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2808232" y="1947321"/>
            <a:ext cx="2" cy="168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CFE6576-FFA5-C556-3B5D-868661489FFC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808232" y="2854453"/>
            <a:ext cx="0" cy="24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2F9894ED-CAF5-9A06-BA07-70C4BCC84D5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2808232" y="3440315"/>
            <a:ext cx="1" cy="32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CBD4C183-CE2D-C781-E16A-D2EFAC542208}"/>
              </a:ext>
            </a:extLst>
          </p:cNvPr>
          <p:cNvCxnSpPr>
            <a:cxnSpLocks/>
            <a:stCxn id="12" idx="2"/>
            <a:endCxn id="36" idx="0"/>
          </p:cNvCxnSpPr>
          <p:nvPr/>
        </p:nvCxnSpPr>
        <p:spPr>
          <a:xfrm flipH="1">
            <a:off x="2808231" y="4403071"/>
            <a:ext cx="2" cy="3097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Fluxograma: Exibir 35">
            <a:extLst>
              <a:ext uri="{FF2B5EF4-FFF2-40B4-BE49-F238E27FC236}">
                <a16:creationId xmlns:a16="http://schemas.microsoft.com/office/drawing/2014/main" id="{CA2228D9-EFD5-7096-1EF7-717A6BE9B347}"/>
              </a:ext>
            </a:extLst>
          </p:cNvPr>
          <p:cNvSpPr/>
          <p:nvPr/>
        </p:nvSpPr>
        <p:spPr>
          <a:xfrm>
            <a:off x="2353090" y="4712786"/>
            <a:ext cx="910282" cy="552295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soma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44A12BD1-E227-E64A-BBC9-7132D6534640}"/>
              </a:ext>
            </a:extLst>
          </p:cNvPr>
          <p:cNvCxnSpPr>
            <a:cxnSpLocks/>
            <a:stCxn id="36" idx="2"/>
            <a:endCxn id="41" idx="0"/>
          </p:cNvCxnSpPr>
          <p:nvPr/>
        </p:nvCxnSpPr>
        <p:spPr>
          <a:xfrm>
            <a:off x="2808231" y="5265081"/>
            <a:ext cx="0" cy="30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uxograma: Terminação 40">
            <a:extLst>
              <a:ext uri="{FF2B5EF4-FFF2-40B4-BE49-F238E27FC236}">
                <a16:creationId xmlns:a16="http://schemas.microsoft.com/office/drawing/2014/main" id="{43A7991D-6AF6-0713-714C-72B4CD053561}"/>
              </a:ext>
            </a:extLst>
          </p:cNvPr>
          <p:cNvSpPr/>
          <p:nvPr/>
        </p:nvSpPr>
        <p:spPr>
          <a:xfrm>
            <a:off x="2285088" y="5574796"/>
            <a:ext cx="1046285" cy="3429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FIM</a:t>
            </a:r>
          </a:p>
        </p:txBody>
      </p:sp>
      <p:sp>
        <p:nvSpPr>
          <p:cNvPr id="45" name="Fluxograma: Terminação 44">
            <a:extLst>
              <a:ext uri="{FF2B5EF4-FFF2-40B4-BE49-F238E27FC236}">
                <a16:creationId xmlns:a16="http://schemas.microsoft.com/office/drawing/2014/main" id="{725F4D59-7F3D-A561-83FB-DB7B231B8A78}"/>
              </a:ext>
            </a:extLst>
          </p:cNvPr>
          <p:cNvSpPr/>
          <p:nvPr/>
        </p:nvSpPr>
        <p:spPr>
          <a:xfrm>
            <a:off x="7888486" y="704772"/>
            <a:ext cx="1046285" cy="3429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INICIO</a:t>
            </a:r>
          </a:p>
        </p:txBody>
      </p:sp>
      <p:sp>
        <p:nvSpPr>
          <p:cNvPr id="46" name="Fluxograma: Decisão 45">
            <a:extLst>
              <a:ext uri="{FF2B5EF4-FFF2-40B4-BE49-F238E27FC236}">
                <a16:creationId xmlns:a16="http://schemas.microsoft.com/office/drawing/2014/main" id="{28AC7F6C-CAFD-18E2-DE20-0FE201AFC4AE}"/>
              </a:ext>
            </a:extLst>
          </p:cNvPr>
          <p:cNvSpPr/>
          <p:nvPr/>
        </p:nvSpPr>
        <p:spPr>
          <a:xfrm>
            <a:off x="7261746" y="1289430"/>
            <a:ext cx="2299767" cy="73855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contador &lt;= 10</a:t>
            </a:r>
          </a:p>
        </p:txBody>
      </p:sp>
      <p:sp>
        <p:nvSpPr>
          <p:cNvPr id="47" name="Fluxograma: Entrada Manual 46">
            <a:extLst>
              <a:ext uri="{FF2B5EF4-FFF2-40B4-BE49-F238E27FC236}">
                <a16:creationId xmlns:a16="http://schemas.microsoft.com/office/drawing/2014/main" id="{4D32412C-13E4-78F0-00A0-97E1D70FD9F9}"/>
              </a:ext>
            </a:extLst>
          </p:cNvPr>
          <p:cNvSpPr/>
          <p:nvPr/>
        </p:nvSpPr>
        <p:spPr>
          <a:xfrm>
            <a:off x="7806333" y="2268232"/>
            <a:ext cx="1210590" cy="321729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num</a:t>
            </a:r>
          </a:p>
        </p:txBody>
      </p:sp>
      <p:sp>
        <p:nvSpPr>
          <p:cNvPr id="48" name="Fluxograma: Decisão 47">
            <a:extLst>
              <a:ext uri="{FF2B5EF4-FFF2-40B4-BE49-F238E27FC236}">
                <a16:creationId xmlns:a16="http://schemas.microsoft.com/office/drawing/2014/main" id="{2C7E1950-BD61-2FDA-0BEB-185CA96DC999}"/>
              </a:ext>
            </a:extLst>
          </p:cNvPr>
          <p:cNvSpPr/>
          <p:nvPr/>
        </p:nvSpPr>
        <p:spPr>
          <a:xfrm>
            <a:off x="7318735" y="3372921"/>
            <a:ext cx="2185783" cy="73855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num 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&gt; 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num_maior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9C0B0EE0-A175-00DA-162D-0DDC9E4B2033}"/>
              </a:ext>
            </a:extLst>
          </p:cNvPr>
          <p:cNvSpPr/>
          <p:nvPr/>
        </p:nvSpPr>
        <p:spPr>
          <a:xfrm>
            <a:off x="8345684" y="5075626"/>
            <a:ext cx="131881" cy="1318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solidFill>
                <a:schemeClr val="tx1"/>
              </a:solidFill>
            </a:endParaRPr>
          </a:p>
        </p:txBody>
      </p:sp>
      <p:sp>
        <p:nvSpPr>
          <p:cNvPr id="50" name="Fluxograma: Processo 49">
            <a:extLst>
              <a:ext uri="{FF2B5EF4-FFF2-40B4-BE49-F238E27FC236}">
                <a16:creationId xmlns:a16="http://schemas.microsoft.com/office/drawing/2014/main" id="{F56369C6-8FE6-0ED5-3FE7-810374003AF4}"/>
              </a:ext>
            </a:extLst>
          </p:cNvPr>
          <p:cNvSpPr/>
          <p:nvPr/>
        </p:nvSpPr>
        <p:spPr>
          <a:xfrm>
            <a:off x="7341705" y="4337074"/>
            <a:ext cx="2139841" cy="342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num_maior &lt;-num</a:t>
            </a:r>
          </a:p>
        </p:txBody>
      </p:sp>
      <p:sp>
        <p:nvSpPr>
          <p:cNvPr id="51" name="Fluxograma: Processo 50">
            <a:extLst>
              <a:ext uri="{FF2B5EF4-FFF2-40B4-BE49-F238E27FC236}">
                <a16:creationId xmlns:a16="http://schemas.microsoft.com/office/drawing/2014/main" id="{49165D38-75CA-86B3-4730-494A9CF166CD}"/>
              </a:ext>
            </a:extLst>
          </p:cNvPr>
          <p:cNvSpPr/>
          <p:nvPr/>
        </p:nvSpPr>
        <p:spPr>
          <a:xfrm>
            <a:off x="7421672" y="2804420"/>
            <a:ext cx="1979911" cy="342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contador &lt;- contador + 1</a:t>
            </a: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AB45F4F0-8CBF-2E76-8AB7-680A6D9E58CA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>
            <a:off x="8411629" y="1047672"/>
            <a:ext cx="1" cy="24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D6B4F8F6-AFBD-D547-C286-3C63DE8D8C70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 flipH="1">
            <a:off x="8411628" y="2027983"/>
            <a:ext cx="2" cy="272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C4069508-539B-E8E5-BAE5-E1BB483A7D1A}"/>
              </a:ext>
            </a:extLst>
          </p:cNvPr>
          <p:cNvCxnSpPr>
            <a:stCxn id="47" idx="2"/>
            <a:endCxn id="51" idx="0"/>
          </p:cNvCxnSpPr>
          <p:nvPr/>
        </p:nvCxnSpPr>
        <p:spPr>
          <a:xfrm>
            <a:off x="8411628" y="2589961"/>
            <a:ext cx="0" cy="214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E2DF2E94-7E0B-97C3-9119-199630BC643A}"/>
              </a:ext>
            </a:extLst>
          </p:cNvPr>
          <p:cNvCxnSpPr>
            <a:stCxn id="51" idx="2"/>
            <a:endCxn id="48" idx="0"/>
          </p:cNvCxnSpPr>
          <p:nvPr/>
        </p:nvCxnSpPr>
        <p:spPr>
          <a:xfrm flipH="1">
            <a:off x="8411627" y="3147320"/>
            <a:ext cx="1" cy="225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0741DEB8-D5FC-BADB-76AC-73BFB6E92F5C}"/>
              </a:ext>
            </a:extLst>
          </p:cNvPr>
          <p:cNvCxnSpPr>
            <a:stCxn id="48" idx="2"/>
            <a:endCxn id="50" idx="0"/>
          </p:cNvCxnSpPr>
          <p:nvPr/>
        </p:nvCxnSpPr>
        <p:spPr>
          <a:xfrm flipH="1">
            <a:off x="8411626" y="4111473"/>
            <a:ext cx="1" cy="2256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EC816893-22DF-C6BD-8453-E40AC2BC0AD7}"/>
              </a:ext>
            </a:extLst>
          </p:cNvPr>
          <p:cNvCxnSpPr>
            <a:stCxn id="50" idx="2"/>
            <a:endCxn id="49" idx="0"/>
          </p:cNvCxnSpPr>
          <p:nvPr/>
        </p:nvCxnSpPr>
        <p:spPr>
          <a:xfrm flipH="1">
            <a:off x="8411625" y="4679974"/>
            <a:ext cx="1" cy="395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: Angulado 70">
            <a:extLst>
              <a:ext uri="{FF2B5EF4-FFF2-40B4-BE49-F238E27FC236}">
                <a16:creationId xmlns:a16="http://schemas.microsoft.com/office/drawing/2014/main" id="{59ECDD3D-653D-8C3E-2BDD-789A375F4AEA}"/>
              </a:ext>
            </a:extLst>
          </p:cNvPr>
          <p:cNvCxnSpPr>
            <a:stCxn id="48" idx="3"/>
            <a:endCxn id="49" idx="6"/>
          </p:cNvCxnSpPr>
          <p:nvPr/>
        </p:nvCxnSpPr>
        <p:spPr>
          <a:xfrm flipH="1">
            <a:off x="8477565" y="3742197"/>
            <a:ext cx="1026953" cy="1399370"/>
          </a:xfrm>
          <a:prstGeom prst="bentConnector3">
            <a:avLst>
              <a:gd name="adj1" fmla="val -2226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Conector: Angulado 72">
            <a:extLst>
              <a:ext uri="{FF2B5EF4-FFF2-40B4-BE49-F238E27FC236}">
                <a16:creationId xmlns:a16="http://schemas.microsoft.com/office/drawing/2014/main" id="{8E0B849F-F6D0-5941-69FF-29552F269CD9}"/>
              </a:ext>
            </a:extLst>
          </p:cNvPr>
          <p:cNvCxnSpPr>
            <a:stCxn id="49" idx="2"/>
            <a:endCxn id="46" idx="1"/>
          </p:cNvCxnSpPr>
          <p:nvPr/>
        </p:nvCxnSpPr>
        <p:spPr>
          <a:xfrm rot="10800000">
            <a:off x="7261746" y="1658707"/>
            <a:ext cx="1083938" cy="3482860"/>
          </a:xfrm>
          <a:prstGeom prst="bentConnector3">
            <a:avLst>
              <a:gd name="adj1" fmla="val 1210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uxograma: Exibir 73">
            <a:extLst>
              <a:ext uri="{FF2B5EF4-FFF2-40B4-BE49-F238E27FC236}">
                <a16:creationId xmlns:a16="http://schemas.microsoft.com/office/drawing/2014/main" id="{FA2F9032-2926-C15C-67D5-8DAB80FA1211}"/>
              </a:ext>
            </a:extLst>
          </p:cNvPr>
          <p:cNvSpPr/>
          <p:nvPr/>
        </p:nvSpPr>
        <p:spPr>
          <a:xfrm>
            <a:off x="10047397" y="1394981"/>
            <a:ext cx="1438880" cy="552295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num_maior</a:t>
            </a:r>
          </a:p>
        </p:txBody>
      </p:sp>
      <p:sp>
        <p:nvSpPr>
          <p:cNvPr id="75" name="Fluxograma: Terminação 74">
            <a:extLst>
              <a:ext uri="{FF2B5EF4-FFF2-40B4-BE49-F238E27FC236}">
                <a16:creationId xmlns:a16="http://schemas.microsoft.com/office/drawing/2014/main" id="{C363D9EE-7F59-1A68-522F-2E69CE2E1A75}"/>
              </a:ext>
            </a:extLst>
          </p:cNvPr>
          <p:cNvSpPr/>
          <p:nvPr/>
        </p:nvSpPr>
        <p:spPr>
          <a:xfrm>
            <a:off x="10243694" y="2268683"/>
            <a:ext cx="1046285" cy="3429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77107687-6A69-5094-B1C7-283C04BA8A80}"/>
              </a:ext>
            </a:extLst>
          </p:cNvPr>
          <p:cNvCxnSpPr>
            <a:cxnSpLocks/>
            <a:stCxn id="46" idx="3"/>
            <a:endCxn id="74" idx="1"/>
          </p:cNvCxnSpPr>
          <p:nvPr/>
        </p:nvCxnSpPr>
        <p:spPr>
          <a:xfrm>
            <a:off x="9561513" y="1658707"/>
            <a:ext cx="485884" cy="124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5ECC1AF9-66AA-947B-FC28-9D6454362D83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>
            <a:off x="10766837" y="1947276"/>
            <a:ext cx="0" cy="321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31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Terminação 3">
            <a:extLst>
              <a:ext uri="{FF2B5EF4-FFF2-40B4-BE49-F238E27FC236}">
                <a16:creationId xmlns:a16="http://schemas.microsoft.com/office/drawing/2014/main" id="{DF04C370-2CF1-11BC-72EF-F88123205A6A}"/>
              </a:ext>
            </a:extLst>
          </p:cNvPr>
          <p:cNvSpPr/>
          <p:nvPr/>
        </p:nvSpPr>
        <p:spPr>
          <a:xfrm>
            <a:off x="2285086" y="437880"/>
            <a:ext cx="1046285" cy="3429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INICIO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16C5B2A-598A-EA37-BBF1-6185E6103B06}"/>
              </a:ext>
            </a:extLst>
          </p:cNvPr>
          <p:cNvSpPr/>
          <p:nvPr/>
        </p:nvSpPr>
        <p:spPr>
          <a:xfrm>
            <a:off x="2742288" y="1059510"/>
            <a:ext cx="131881" cy="1318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solidFill>
                <a:schemeClr val="tx1"/>
              </a:solidFill>
            </a:endParaRPr>
          </a:p>
        </p:txBody>
      </p:sp>
      <p:sp>
        <p:nvSpPr>
          <p:cNvPr id="6" name="Fluxograma: Entrada Manual 5">
            <a:extLst>
              <a:ext uri="{FF2B5EF4-FFF2-40B4-BE49-F238E27FC236}">
                <a16:creationId xmlns:a16="http://schemas.microsoft.com/office/drawing/2014/main" id="{76F2DBF0-17CE-720C-7BDA-6222DF43CD87}"/>
              </a:ext>
            </a:extLst>
          </p:cNvPr>
          <p:cNvSpPr/>
          <p:nvPr/>
        </p:nvSpPr>
        <p:spPr>
          <a:xfrm>
            <a:off x="2202936" y="1390110"/>
            <a:ext cx="1210590" cy="321729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voto</a:t>
            </a:r>
          </a:p>
        </p:txBody>
      </p:sp>
      <p:sp>
        <p:nvSpPr>
          <p:cNvPr id="7" name="Fluxograma: Decisão 6">
            <a:extLst>
              <a:ext uri="{FF2B5EF4-FFF2-40B4-BE49-F238E27FC236}">
                <a16:creationId xmlns:a16="http://schemas.microsoft.com/office/drawing/2014/main" id="{CFB8B960-F8C6-A778-F735-69088504C523}"/>
              </a:ext>
            </a:extLst>
          </p:cNvPr>
          <p:cNvSpPr/>
          <p:nvPr/>
        </p:nvSpPr>
        <p:spPr>
          <a:xfrm>
            <a:off x="2045598" y="2065364"/>
            <a:ext cx="1537817" cy="64183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voto =  1</a:t>
            </a:r>
          </a:p>
        </p:txBody>
      </p:sp>
      <p:sp>
        <p:nvSpPr>
          <p:cNvPr id="8" name="Fluxograma: Decisão 7">
            <a:extLst>
              <a:ext uri="{FF2B5EF4-FFF2-40B4-BE49-F238E27FC236}">
                <a16:creationId xmlns:a16="http://schemas.microsoft.com/office/drawing/2014/main" id="{3EB28104-A8B4-507E-4513-313F032B30DB}"/>
              </a:ext>
            </a:extLst>
          </p:cNvPr>
          <p:cNvSpPr/>
          <p:nvPr/>
        </p:nvSpPr>
        <p:spPr>
          <a:xfrm>
            <a:off x="2039320" y="4300235"/>
            <a:ext cx="1537817" cy="64183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voto =  3</a:t>
            </a:r>
          </a:p>
        </p:txBody>
      </p:sp>
      <p:sp>
        <p:nvSpPr>
          <p:cNvPr id="9" name="Fluxograma: Decisão 8">
            <a:extLst>
              <a:ext uri="{FF2B5EF4-FFF2-40B4-BE49-F238E27FC236}">
                <a16:creationId xmlns:a16="http://schemas.microsoft.com/office/drawing/2014/main" id="{BDD1DD6D-BD92-AA25-97A7-ED83082BCD87}"/>
              </a:ext>
            </a:extLst>
          </p:cNvPr>
          <p:cNvSpPr/>
          <p:nvPr/>
        </p:nvSpPr>
        <p:spPr>
          <a:xfrm>
            <a:off x="2045599" y="3185925"/>
            <a:ext cx="1537817" cy="64183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voto =  2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F094DA-07B3-7764-DF57-901A9E791450}"/>
              </a:ext>
            </a:extLst>
          </p:cNvPr>
          <p:cNvSpPr/>
          <p:nvPr/>
        </p:nvSpPr>
        <p:spPr>
          <a:xfrm>
            <a:off x="2748567" y="2870712"/>
            <a:ext cx="131881" cy="1318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solidFill>
                <a:schemeClr val="tx1"/>
              </a:solidFill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9A859ADB-89F5-4AF4-10E9-71BBB99FD81B}"/>
              </a:ext>
            </a:extLst>
          </p:cNvPr>
          <p:cNvSpPr/>
          <p:nvPr/>
        </p:nvSpPr>
        <p:spPr>
          <a:xfrm>
            <a:off x="2742288" y="4008474"/>
            <a:ext cx="131881" cy="1318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solidFill>
                <a:schemeClr val="tx1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A4A1DAA-227B-888E-F5FE-224D619DBE57}"/>
              </a:ext>
            </a:extLst>
          </p:cNvPr>
          <p:cNvSpPr/>
          <p:nvPr/>
        </p:nvSpPr>
        <p:spPr>
          <a:xfrm>
            <a:off x="2742288" y="5158779"/>
            <a:ext cx="131881" cy="1318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solidFill>
                <a:schemeClr val="tx1"/>
              </a:solidFill>
            </a:endParaRPr>
          </a:p>
        </p:txBody>
      </p:sp>
      <p:sp>
        <p:nvSpPr>
          <p:cNvPr id="14" name="Fluxograma: Processo 13">
            <a:extLst>
              <a:ext uri="{FF2B5EF4-FFF2-40B4-BE49-F238E27FC236}">
                <a16:creationId xmlns:a16="http://schemas.microsoft.com/office/drawing/2014/main" id="{C3C8E277-EB5C-2FDB-9D1E-88632115627F}"/>
              </a:ext>
            </a:extLst>
          </p:cNvPr>
          <p:cNvSpPr/>
          <p:nvPr/>
        </p:nvSpPr>
        <p:spPr>
          <a:xfrm>
            <a:off x="3919638" y="2214833"/>
            <a:ext cx="1537818" cy="342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hugo &lt;-  hugo + 1</a:t>
            </a:r>
          </a:p>
        </p:txBody>
      </p:sp>
      <p:sp>
        <p:nvSpPr>
          <p:cNvPr id="15" name="Fluxograma: Processo 14">
            <a:extLst>
              <a:ext uri="{FF2B5EF4-FFF2-40B4-BE49-F238E27FC236}">
                <a16:creationId xmlns:a16="http://schemas.microsoft.com/office/drawing/2014/main" id="{20DEDF7A-FB2D-C351-0A19-3A5845C6E221}"/>
              </a:ext>
            </a:extLst>
          </p:cNvPr>
          <p:cNvSpPr/>
          <p:nvPr/>
        </p:nvSpPr>
        <p:spPr>
          <a:xfrm>
            <a:off x="3919637" y="3333091"/>
            <a:ext cx="1537818" cy="342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ze &lt;-  ze + 1</a:t>
            </a:r>
          </a:p>
        </p:txBody>
      </p:sp>
      <p:sp>
        <p:nvSpPr>
          <p:cNvPr id="16" name="Fluxograma: Processo 15">
            <a:extLst>
              <a:ext uri="{FF2B5EF4-FFF2-40B4-BE49-F238E27FC236}">
                <a16:creationId xmlns:a16="http://schemas.microsoft.com/office/drawing/2014/main" id="{42AC2926-94CC-3B29-2B0C-6CBA6488A56F}"/>
              </a:ext>
            </a:extLst>
          </p:cNvPr>
          <p:cNvSpPr/>
          <p:nvPr/>
        </p:nvSpPr>
        <p:spPr>
          <a:xfrm>
            <a:off x="3919638" y="4449704"/>
            <a:ext cx="1537818" cy="342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luiz &lt;-  luiz + 1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599B659-315C-FDF1-D06F-BFD22D16C34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808229" y="780780"/>
            <a:ext cx="0" cy="27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8F3BB317-6DD1-6F10-4C96-42B49C39F1E3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2808229" y="1191391"/>
            <a:ext cx="2" cy="23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DF1CE9B3-4AA7-EB4F-7EB5-D809FF58D253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808231" y="1711839"/>
            <a:ext cx="6276" cy="353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E70C265-E981-7163-4D85-B18090B1A80F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3583415" y="2386283"/>
            <a:ext cx="336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80736A41-ADAE-11CE-3FFD-A19B91B9477E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3583416" y="3504541"/>
            <a:ext cx="336221" cy="2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56D739BB-A9F1-E9E1-FAB4-76A02D4AF534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3577137" y="4621154"/>
            <a:ext cx="3425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3D73B968-E176-0D8A-6E57-39158F96D432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2814508" y="3002593"/>
            <a:ext cx="0" cy="18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F4D41F2C-32FA-4D3A-F0DD-B1F051F120E8}"/>
              </a:ext>
            </a:extLst>
          </p:cNvPr>
          <p:cNvCxnSpPr>
            <a:cxnSpLocks/>
            <a:stCxn id="12" idx="4"/>
            <a:endCxn id="8" idx="0"/>
          </p:cNvCxnSpPr>
          <p:nvPr/>
        </p:nvCxnSpPr>
        <p:spPr>
          <a:xfrm>
            <a:off x="2808229" y="4140355"/>
            <a:ext cx="0" cy="15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C4FC573E-C208-2909-55FF-832281CC54B5}"/>
              </a:ext>
            </a:extLst>
          </p:cNvPr>
          <p:cNvCxnSpPr>
            <a:cxnSpLocks/>
            <a:stCxn id="13" idx="4"/>
            <a:endCxn id="73" idx="0"/>
          </p:cNvCxnSpPr>
          <p:nvPr/>
        </p:nvCxnSpPr>
        <p:spPr>
          <a:xfrm flipH="1">
            <a:off x="2808228" y="5290660"/>
            <a:ext cx="1" cy="259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26FC6986-3C49-886A-B393-8AD29DE07350}"/>
              </a:ext>
            </a:extLst>
          </p:cNvPr>
          <p:cNvCxnSpPr>
            <a:cxnSpLocks/>
            <a:stCxn id="16" idx="3"/>
            <a:endCxn id="13" idx="6"/>
          </p:cNvCxnSpPr>
          <p:nvPr/>
        </p:nvCxnSpPr>
        <p:spPr>
          <a:xfrm flipH="1">
            <a:off x="2874169" y="4621154"/>
            <a:ext cx="2583287" cy="603566"/>
          </a:xfrm>
          <a:prstGeom prst="bentConnector3">
            <a:avLst>
              <a:gd name="adj1" fmla="val -88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3D7D0D88-4640-1BB6-9969-4E2C4E970EF3}"/>
              </a:ext>
            </a:extLst>
          </p:cNvPr>
          <p:cNvCxnSpPr>
            <a:cxnSpLocks/>
            <a:stCxn id="15" idx="3"/>
            <a:endCxn id="12" idx="6"/>
          </p:cNvCxnSpPr>
          <p:nvPr/>
        </p:nvCxnSpPr>
        <p:spPr>
          <a:xfrm flipH="1">
            <a:off x="2874169" y="3504541"/>
            <a:ext cx="2583286" cy="569874"/>
          </a:xfrm>
          <a:prstGeom prst="bentConnector3">
            <a:avLst>
              <a:gd name="adj1" fmla="val -88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do 50">
            <a:extLst>
              <a:ext uri="{FF2B5EF4-FFF2-40B4-BE49-F238E27FC236}">
                <a16:creationId xmlns:a16="http://schemas.microsoft.com/office/drawing/2014/main" id="{FBBF874E-F6EA-F438-F03F-E05629CD1A41}"/>
              </a:ext>
            </a:extLst>
          </p:cNvPr>
          <p:cNvCxnSpPr>
            <a:cxnSpLocks/>
            <a:stCxn id="14" idx="3"/>
            <a:endCxn id="11" idx="6"/>
          </p:cNvCxnSpPr>
          <p:nvPr/>
        </p:nvCxnSpPr>
        <p:spPr>
          <a:xfrm flipH="1">
            <a:off x="2880448" y="2386283"/>
            <a:ext cx="2577008" cy="550370"/>
          </a:xfrm>
          <a:prstGeom prst="bentConnector3">
            <a:avLst>
              <a:gd name="adj1" fmla="val -88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C8F0DE3D-F346-7E05-05D5-7AC9546FAE7F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2814507" y="2707202"/>
            <a:ext cx="1" cy="163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F450FC1F-CE62-160B-74AA-1151930A0208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2808229" y="3827763"/>
            <a:ext cx="6279" cy="180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C5986349-823C-5CDB-1445-7DEDAAE47329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808229" y="4942073"/>
            <a:ext cx="0" cy="2167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3" name="Fluxograma: Decisão 72">
            <a:extLst>
              <a:ext uri="{FF2B5EF4-FFF2-40B4-BE49-F238E27FC236}">
                <a16:creationId xmlns:a16="http://schemas.microsoft.com/office/drawing/2014/main" id="{BDFCBB9D-8737-2D72-AEAF-322C9E73CA62}"/>
              </a:ext>
            </a:extLst>
          </p:cNvPr>
          <p:cNvSpPr/>
          <p:nvPr/>
        </p:nvSpPr>
        <p:spPr>
          <a:xfrm>
            <a:off x="2004514" y="5549682"/>
            <a:ext cx="1607428" cy="64183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voto !=  0</a:t>
            </a:r>
          </a:p>
        </p:txBody>
      </p:sp>
      <p:cxnSp>
        <p:nvCxnSpPr>
          <p:cNvPr id="87" name="Conector: Angulado 86">
            <a:extLst>
              <a:ext uri="{FF2B5EF4-FFF2-40B4-BE49-F238E27FC236}">
                <a16:creationId xmlns:a16="http://schemas.microsoft.com/office/drawing/2014/main" id="{91A3F656-0130-48C0-33BD-E19175EC6888}"/>
              </a:ext>
            </a:extLst>
          </p:cNvPr>
          <p:cNvCxnSpPr>
            <a:cxnSpLocks/>
            <a:stCxn id="73" idx="1"/>
            <a:endCxn id="5" idx="2"/>
          </p:cNvCxnSpPr>
          <p:nvPr/>
        </p:nvCxnSpPr>
        <p:spPr>
          <a:xfrm rot="10800000" flipH="1">
            <a:off x="2004514" y="1125451"/>
            <a:ext cx="737774" cy="4745150"/>
          </a:xfrm>
          <a:prstGeom prst="bentConnector3">
            <a:avLst>
              <a:gd name="adj1" fmla="val -30985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9" name="Fluxograma: Processo 98">
            <a:extLst>
              <a:ext uri="{FF2B5EF4-FFF2-40B4-BE49-F238E27FC236}">
                <a16:creationId xmlns:a16="http://schemas.microsoft.com/office/drawing/2014/main" id="{E2310A4A-4786-3DB2-C1C8-D20072C540BF}"/>
              </a:ext>
            </a:extLst>
          </p:cNvPr>
          <p:cNvSpPr/>
          <p:nvPr/>
        </p:nvSpPr>
        <p:spPr>
          <a:xfrm>
            <a:off x="6602516" y="4084402"/>
            <a:ext cx="2794763" cy="342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porcent_luiz &lt;- (luiz *100)/total</a:t>
            </a:r>
          </a:p>
        </p:txBody>
      </p:sp>
      <p:sp>
        <p:nvSpPr>
          <p:cNvPr id="102" name="Fluxograma: Processo 101">
            <a:extLst>
              <a:ext uri="{FF2B5EF4-FFF2-40B4-BE49-F238E27FC236}">
                <a16:creationId xmlns:a16="http://schemas.microsoft.com/office/drawing/2014/main" id="{C6219924-3700-E346-7E7D-519B505D9FDE}"/>
              </a:ext>
            </a:extLst>
          </p:cNvPr>
          <p:cNvSpPr/>
          <p:nvPr/>
        </p:nvSpPr>
        <p:spPr>
          <a:xfrm>
            <a:off x="6602516" y="4587191"/>
            <a:ext cx="2794763" cy="342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porcent_ze &lt;- (ze *100)/total</a:t>
            </a:r>
          </a:p>
        </p:txBody>
      </p:sp>
      <p:sp>
        <p:nvSpPr>
          <p:cNvPr id="103" name="Fluxograma: Processo 102">
            <a:extLst>
              <a:ext uri="{FF2B5EF4-FFF2-40B4-BE49-F238E27FC236}">
                <a16:creationId xmlns:a16="http://schemas.microsoft.com/office/drawing/2014/main" id="{E01B1589-B98A-112C-519D-BFFBC33F8AFE}"/>
              </a:ext>
            </a:extLst>
          </p:cNvPr>
          <p:cNvSpPr/>
          <p:nvPr/>
        </p:nvSpPr>
        <p:spPr>
          <a:xfrm>
            <a:off x="6602516" y="5137750"/>
            <a:ext cx="2794764" cy="342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porcent_hugo &lt;- (hugo *100)/total</a:t>
            </a:r>
          </a:p>
        </p:txBody>
      </p:sp>
      <p:sp>
        <p:nvSpPr>
          <p:cNvPr id="104" name="Fluxograma: Processo 103">
            <a:extLst>
              <a:ext uri="{FF2B5EF4-FFF2-40B4-BE49-F238E27FC236}">
                <a16:creationId xmlns:a16="http://schemas.microsoft.com/office/drawing/2014/main" id="{A7DD59BF-DB2C-1155-DD93-472E89663DD6}"/>
              </a:ext>
            </a:extLst>
          </p:cNvPr>
          <p:cNvSpPr/>
          <p:nvPr/>
        </p:nvSpPr>
        <p:spPr>
          <a:xfrm>
            <a:off x="7009945" y="5699151"/>
            <a:ext cx="1979911" cy="342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total &lt;- hugo + ze + luiz</a:t>
            </a: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C79AD870-8D97-DBC3-BB2D-8A955A413CFD}"/>
              </a:ext>
            </a:extLst>
          </p:cNvPr>
          <p:cNvCxnSpPr>
            <a:stCxn id="73" idx="3"/>
            <a:endCxn id="104" idx="1"/>
          </p:cNvCxnSpPr>
          <p:nvPr/>
        </p:nvCxnSpPr>
        <p:spPr>
          <a:xfrm>
            <a:off x="3611942" y="5870601"/>
            <a:ext cx="33980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Conector de Seta Reta 111">
            <a:extLst>
              <a:ext uri="{FF2B5EF4-FFF2-40B4-BE49-F238E27FC236}">
                <a16:creationId xmlns:a16="http://schemas.microsoft.com/office/drawing/2014/main" id="{79AF2F12-55E1-E7FA-9C17-B391B87BF775}"/>
              </a:ext>
            </a:extLst>
          </p:cNvPr>
          <p:cNvCxnSpPr>
            <a:cxnSpLocks/>
            <a:stCxn id="104" idx="0"/>
            <a:endCxn id="103" idx="2"/>
          </p:cNvCxnSpPr>
          <p:nvPr/>
        </p:nvCxnSpPr>
        <p:spPr>
          <a:xfrm flipH="1" flipV="1">
            <a:off x="7999898" y="5480650"/>
            <a:ext cx="3" cy="21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de Seta Reta 113">
            <a:extLst>
              <a:ext uri="{FF2B5EF4-FFF2-40B4-BE49-F238E27FC236}">
                <a16:creationId xmlns:a16="http://schemas.microsoft.com/office/drawing/2014/main" id="{B7BDF77C-5E59-3E49-1B96-50E9A379B95B}"/>
              </a:ext>
            </a:extLst>
          </p:cNvPr>
          <p:cNvCxnSpPr>
            <a:cxnSpLocks/>
            <a:stCxn id="103" idx="0"/>
            <a:endCxn id="102" idx="2"/>
          </p:cNvCxnSpPr>
          <p:nvPr/>
        </p:nvCxnSpPr>
        <p:spPr>
          <a:xfrm flipV="1">
            <a:off x="7999898" y="4930091"/>
            <a:ext cx="0" cy="207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de Seta Reta 115">
            <a:extLst>
              <a:ext uri="{FF2B5EF4-FFF2-40B4-BE49-F238E27FC236}">
                <a16:creationId xmlns:a16="http://schemas.microsoft.com/office/drawing/2014/main" id="{5214BDBE-9896-78BA-91FE-DA865A75469D}"/>
              </a:ext>
            </a:extLst>
          </p:cNvPr>
          <p:cNvCxnSpPr>
            <a:cxnSpLocks/>
            <a:stCxn id="102" idx="0"/>
            <a:endCxn id="99" idx="2"/>
          </p:cNvCxnSpPr>
          <p:nvPr/>
        </p:nvCxnSpPr>
        <p:spPr>
          <a:xfrm flipV="1">
            <a:off x="7999898" y="4427302"/>
            <a:ext cx="0" cy="159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Fluxograma: Exibir 127">
            <a:extLst>
              <a:ext uri="{FF2B5EF4-FFF2-40B4-BE49-F238E27FC236}">
                <a16:creationId xmlns:a16="http://schemas.microsoft.com/office/drawing/2014/main" id="{B0FBD4AA-4CCF-56CA-B6FE-839A36EDDAD1}"/>
              </a:ext>
            </a:extLst>
          </p:cNvPr>
          <p:cNvSpPr/>
          <p:nvPr/>
        </p:nvSpPr>
        <p:spPr>
          <a:xfrm>
            <a:off x="6366843" y="3002862"/>
            <a:ext cx="3266107" cy="849232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“Hugo:”, hugo, porcent_hugo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“Ze:”, ze, porcent_ze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“Luiz:”, luiz, porcent_luiz</a:t>
            </a:r>
          </a:p>
        </p:txBody>
      </p:sp>
      <p:sp>
        <p:nvSpPr>
          <p:cNvPr id="137" name="Fluxograma: Terminação 136">
            <a:extLst>
              <a:ext uri="{FF2B5EF4-FFF2-40B4-BE49-F238E27FC236}">
                <a16:creationId xmlns:a16="http://schemas.microsoft.com/office/drawing/2014/main" id="{A1D2DE18-6500-3D6A-205E-EC749E7424B2}"/>
              </a:ext>
            </a:extLst>
          </p:cNvPr>
          <p:cNvSpPr/>
          <p:nvPr/>
        </p:nvSpPr>
        <p:spPr>
          <a:xfrm>
            <a:off x="7476753" y="2155480"/>
            <a:ext cx="1046285" cy="3429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139" name="Conector de Seta Reta 138">
            <a:extLst>
              <a:ext uri="{FF2B5EF4-FFF2-40B4-BE49-F238E27FC236}">
                <a16:creationId xmlns:a16="http://schemas.microsoft.com/office/drawing/2014/main" id="{7BEA2286-2A5F-3B78-DCE9-9B38915AB5C6}"/>
              </a:ext>
            </a:extLst>
          </p:cNvPr>
          <p:cNvCxnSpPr>
            <a:stCxn id="128" idx="0"/>
            <a:endCxn id="137" idx="2"/>
          </p:cNvCxnSpPr>
          <p:nvPr/>
        </p:nvCxnSpPr>
        <p:spPr>
          <a:xfrm flipH="1" flipV="1">
            <a:off x="7999896" y="2498380"/>
            <a:ext cx="1" cy="50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de Seta Reta 140">
            <a:extLst>
              <a:ext uri="{FF2B5EF4-FFF2-40B4-BE49-F238E27FC236}">
                <a16:creationId xmlns:a16="http://schemas.microsoft.com/office/drawing/2014/main" id="{28AF3E41-AD2C-559A-F9F7-3E580809621D}"/>
              </a:ext>
            </a:extLst>
          </p:cNvPr>
          <p:cNvCxnSpPr>
            <a:stCxn id="99" idx="0"/>
            <a:endCxn id="128" idx="2"/>
          </p:cNvCxnSpPr>
          <p:nvPr/>
        </p:nvCxnSpPr>
        <p:spPr>
          <a:xfrm flipH="1" flipV="1">
            <a:off x="7999897" y="3852094"/>
            <a:ext cx="1" cy="23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871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367</Words>
  <Application>Microsoft Office PowerPoint</Application>
  <PresentationFormat>Widescreen</PresentationFormat>
  <Paragraphs>138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FELIX ANDRADE</dc:creator>
  <cp:lastModifiedBy>LUCAS FELIX ANDRADE</cp:lastModifiedBy>
  <cp:revision>4</cp:revision>
  <dcterms:created xsi:type="dcterms:W3CDTF">2023-05-12T16:30:56Z</dcterms:created>
  <dcterms:modified xsi:type="dcterms:W3CDTF">2023-06-07T15:39:17Z</dcterms:modified>
</cp:coreProperties>
</file>