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74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05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42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70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43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84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4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7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52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7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52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5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22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6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7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6F0E40-9FFF-49D3-B78C-73054F0C1C73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53ABB7-E07F-420C-A8EF-D4D3807D2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524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Multimedia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MVP 1 – </a:t>
            </a:r>
            <a:r>
              <a:rPr lang="fr-FR" dirty="0" err="1" smtClean="0"/>
              <a:t>Week</a:t>
            </a:r>
            <a:r>
              <a:rPr lang="fr-FR" dirty="0" smtClean="0"/>
              <a:t> 15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84812" y="3964231"/>
            <a:ext cx="6400800" cy="1947333"/>
          </a:xfrm>
        </p:spPr>
        <p:txBody>
          <a:bodyPr>
            <a:normAutofit fontScale="92500" lnSpcReduction="20000"/>
          </a:bodyPr>
          <a:lstStyle/>
          <a:p>
            <a:endParaRPr lang="fr-FR" sz="2800" dirty="0" smtClean="0">
              <a:solidFill>
                <a:schemeClr val="tx1"/>
              </a:solidFill>
            </a:endParaRPr>
          </a:p>
          <a:p>
            <a:endParaRPr lang="fr-FR" sz="2800" dirty="0">
              <a:solidFill>
                <a:schemeClr val="tx1"/>
              </a:solidFill>
            </a:endParaRPr>
          </a:p>
          <a:p>
            <a:pPr algn="r"/>
            <a:r>
              <a:rPr lang="fr-FR" sz="2800" dirty="0" smtClean="0">
                <a:solidFill>
                  <a:schemeClr val="tx1"/>
                </a:solidFill>
              </a:rPr>
              <a:t>Tomas STRAND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</a:rPr>
              <a:t>Candice PERSIL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836612" y="3996267"/>
            <a:ext cx="4303799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sz="2800" smtClean="0">
              <a:solidFill>
                <a:schemeClr val="tx1"/>
              </a:solidFill>
            </a:endParaRPr>
          </a:p>
          <a:p>
            <a:endParaRPr lang="fr-FR" sz="2800" smtClean="0">
              <a:solidFill>
                <a:schemeClr val="tx1"/>
              </a:solidFill>
            </a:endParaRPr>
          </a:p>
          <a:p>
            <a:r>
              <a:rPr lang="fr-FR" sz="2800" smtClean="0">
                <a:solidFill>
                  <a:schemeClr val="tx1"/>
                </a:solidFill>
              </a:rPr>
              <a:t>Project plan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Åbo Akademi (@aboakademi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67" y="0"/>
            <a:ext cx="1705233" cy="17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description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Supported</a:t>
            </a:r>
            <a:r>
              <a:rPr lang="fr-FR" dirty="0" smtClean="0"/>
              <a:t> OS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Software</a:t>
            </a:r>
            <a:endParaRPr lang="fr-FR" dirty="0"/>
          </a:p>
        </p:txBody>
      </p:sp>
      <p:pic>
        <p:nvPicPr>
          <p:cNvPr id="1026" name="Picture 2" descr="http://pcmoder.com/Articles/images/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0" y="1262062"/>
            <a:ext cx="1767011" cy="176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2.bp.blogspot.com/-U5mwygS660I/V53mMTjRgjI/AAAAAAAAKgo/_n5SrxPqqfory3ce7yJJLIJeRwjWMhbbQCEw/s1600/Mac-OS-El-Capitan-nombre-0-830x5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31" y="1262061"/>
            <a:ext cx="2870096" cy="176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enextweb.com/wp-content/blogs.dir/1/files/2014/09/windows_10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25" y="3046859"/>
            <a:ext cx="2453160" cy="13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se3.mm.bing.net/th?id=OIP.jnUT7FKDGJHHEjAmaqmo0QEsEs&amp;pid=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472" y="1255862"/>
            <a:ext cx="1769726" cy="177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se3.mm.bing.net/th?id=OIP.AkvUWGkguaFzMc6O5eMuFQEsDa&amp;pid=A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75" y="1255862"/>
            <a:ext cx="2440197" cy="177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janikvonrotz.ch/wp-content/uploads/2015/11/Travis-CI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75" y="3044747"/>
            <a:ext cx="4209923" cy="140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Åbo Akademi (@aboakademi) | Twitt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67" y="0"/>
            <a:ext cx="1705233" cy="17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17141"/>
          </a:xfrm>
        </p:spPr>
        <p:txBody>
          <a:bodyPr/>
          <a:lstStyle/>
          <a:p>
            <a:r>
              <a:rPr lang="fr-FR" dirty="0" err="1" smtClean="0"/>
              <a:t>Research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684212" y="1902941"/>
            <a:ext cx="8535988" cy="4091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schemeClr val="tx1"/>
                </a:solidFill>
              </a:rPr>
              <a:t>Schroeder </a:t>
            </a:r>
            <a:r>
              <a:rPr lang="fr-FR" sz="2400" dirty="0" err="1" smtClean="0">
                <a:solidFill>
                  <a:schemeClr val="tx1"/>
                </a:solidFill>
              </a:rPr>
              <a:t>reverberators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solidFill>
                  <a:schemeClr val="tx1"/>
                </a:solidFill>
              </a:rPr>
              <a:t>SATREV -&gt; </a:t>
            </a:r>
            <a:r>
              <a:rPr lang="fr-FR" sz="2000" dirty="0" err="1" smtClean="0">
                <a:solidFill>
                  <a:schemeClr val="tx1"/>
                </a:solidFill>
              </a:rPr>
              <a:t>comb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filters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into</a:t>
            </a:r>
            <a:r>
              <a:rPr lang="fr-FR" sz="2000" dirty="0" smtClean="0">
                <a:solidFill>
                  <a:schemeClr val="tx1"/>
                </a:solidFill>
              </a:rPr>
              <a:t> all </a:t>
            </a:r>
            <a:r>
              <a:rPr lang="fr-FR" sz="2000" dirty="0" err="1" smtClean="0">
                <a:solidFill>
                  <a:schemeClr val="tx1"/>
                </a:solidFill>
              </a:rPr>
              <a:t>pass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filters</a:t>
            </a:r>
            <a:endParaRPr lang="fr-FR" sz="20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>
                <a:solidFill>
                  <a:schemeClr val="tx1"/>
                </a:solidFill>
              </a:rPr>
              <a:t>JCREV -&gt; all </a:t>
            </a:r>
            <a:r>
              <a:rPr lang="fr-FR" sz="2000" dirty="0" err="1" smtClean="0">
                <a:solidFill>
                  <a:schemeClr val="tx1"/>
                </a:solidFill>
              </a:rPr>
              <a:t>pass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filters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into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comb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filters</a:t>
            </a:r>
            <a:endParaRPr lang="fr-FR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 err="1" smtClean="0">
                <a:solidFill>
                  <a:schemeClr val="tx1"/>
                </a:solidFill>
              </a:rPr>
              <a:t>Moorer</a:t>
            </a:r>
            <a:r>
              <a:rPr lang="fr-FR" sz="2400" dirty="0" smtClean="0">
                <a:solidFill>
                  <a:schemeClr val="tx1"/>
                </a:solidFill>
              </a:rPr>
              <a:t> – </a:t>
            </a:r>
            <a:r>
              <a:rPr lang="fr-FR" sz="2400" dirty="0" err="1" smtClean="0">
                <a:solidFill>
                  <a:schemeClr val="tx1"/>
                </a:solidFill>
              </a:rPr>
              <a:t>improvement</a:t>
            </a:r>
            <a:r>
              <a:rPr lang="fr-FR" sz="2400" dirty="0" smtClean="0">
                <a:solidFill>
                  <a:schemeClr val="tx1"/>
                </a:solidFill>
              </a:rPr>
              <a:t> of </a:t>
            </a:r>
            <a:r>
              <a:rPr lang="fr-FR" sz="2400" dirty="0" err="1" smtClean="0">
                <a:solidFill>
                  <a:schemeClr val="tx1"/>
                </a:solidFill>
              </a:rPr>
              <a:t>schroeder</a:t>
            </a:r>
            <a:r>
              <a:rPr lang="fr-FR" sz="2400" dirty="0" smtClean="0">
                <a:solidFill>
                  <a:schemeClr val="tx1"/>
                </a:solidFill>
              </a:rPr>
              <a:t>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schemeClr val="tx1"/>
                </a:solidFill>
              </a:rPr>
              <a:t>How to </a:t>
            </a:r>
            <a:r>
              <a:rPr lang="fr-FR" sz="2400" dirty="0" err="1" smtClean="0">
                <a:solidFill>
                  <a:schemeClr val="tx1"/>
                </a:solidFill>
              </a:rPr>
              <a:t>create</a:t>
            </a:r>
            <a:r>
              <a:rPr lang="fr-FR" sz="2400" dirty="0" smtClean="0">
                <a:solidFill>
                  <a:schemeClr val="tx1"/>
                </a:solidFill>
              </a:rPr>
              <a:t> a </a:t>
            </a:r>
            <a:r>
              <a:rPr lang="fr-FR" sz="2400" dirty="0" err="1" smtClean="0">
                <a:solidFill>
                  <a:schemeClr val="tx1"/>
                </a:solidFill>
              </a:rPr>
              <a:t>reverb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 err="1" smtClean="0">
                <a:solidFill>
                  <a:schemeClr val="tx1"/>
                </a:solidFill>
              </a:rPr>
              <a:t>Different</a:t>
            </a:r>
            <a:r>
              <a:rPr lang="fr-FR" sz="2400" dirty="0" smtClean="0">
                <a:solidFill>
                  <a:schemeClr val="tx1"/>
                </a:solidFill>
              </a:rPr>
              <a:t> types of </a:t>
            </a:r>
            <a:r>
              <a:rPr lang="fr-FR" sz="2400" dirty="0" err="1" smtClean="0">
                <a:solidFill>
                  <a:schemeClr val="tx1"/>
                </a:solidFill>
              </a:rPr>
              <a:t>reverbs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schemeClr val="tx1"/>
                </a:solidFill>
              </a:rPr>
              <a:t>Modifiable </a:t>
            </a:r>
            <a:r>
              <a:rPr lang="fr-FR" sz="2400" dirty="0" err="1" smtClean="0">
                <a:solidFill>
                  <a:schemeClr val="tx1"/>
                </a:solidFill>
              </a:rPr>
              <a:t>parameters</a:t>
            </a: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Picture 2" descr="Åbo Akademi (@aboakademi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67" y="0"/>
            <a:ext cx="1705233" cy="17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9167" y="685800"/>
            <a:ext cx="3657600" cy="1371600"/>
          </a:xfrm>
        </p:spPr>
        <p:txBody>
          <a:bodyPr/>
          <a:lstStyle/>
          <a:p>
            <a:r>
              <a:rPr lang="fr-FR" dirty="0" smtClean="0"/>
              <a:t>Base </a:t>
            </a:r>
            <a:r>
              <a:rPr lang="fr-FR" dirty="0" err="1" smtClean="0"/>
              <a:t>Algorithm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MOORER design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6829167" y="2209799"/>
            <a:ext cx="4802188" cy="37846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Tapped delay line for early </a:t>
            </a:r>
            <a:r>
              <a:rPr lang="en-US" sz="2000" dirty="0" smtClean="0">
                <a:solidFill>
                  <a:schemeClr val="tx1"/>
                </a:solidFill>
              </a:rPr>
              <a:t>reflections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smtClean="0">
                <a:solidFill>
                  <a:schemeClr val="tx1"/>
                </a:solidFill>
              </a:rPr>
              <a:t>1</a:t>
            </a:r>
            <a:r>
              <a:rPr lang="en-US" sz="2000" baseline="30000" dirty="0" smtClean="0">
                <a:solidFill>
                  <a:schemeClr val="tx1"/>
                </a:solidFill>
              </a:rPr>
              <a:t>st</a:t>
            </a:r>
            <a:r>
              <a:rPr lang="en-US" sz="2000" dirty="0" smtClean="0">
                <a:solidFill>
                  <a:schemeClr val="tx1"/>
                </a:solidFill>
              </a:rPr>
              <a:t> order low-pass filter in the feedback loop of the 6 comb filters for absorption effects of air</a:t>
            </a:r>
            <a:endParaRPr lang="en-US" sz="2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2050" name="Picture 2" descr="https://christianfloisand.files.wordpress.com/2012/10/moorerdesig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96" y="1149523"/>
            <a:ext cx="6418901" cy="43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Åbo Akademi (@aboakademi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67" y="0"/>
            <a:ext cx="1705233" cy="17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</a:t>
            </a:r>
            <a:r>
              <a:rPr lang="fr-FR" dirty="0" err="1" smtClean="0"/>
              <a:t>facts</a:t>
            </a:r>
            <a:r>
              <a:rPr lang="fr-FR" dirty="0" smtClean="0"/>
              <a:t> for </a:t>
            </a:r>
            <a:r>
              <a:rPr lang="fr-FR" dirty="0" err="1" smtClean="0"/>
              <a:t>Inplementation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4211" y="3212757"/>
            <a:ext cx="9744891" cy="278164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1"/>
                </a:solidFill>
              </a:rPr>
              <a:t>Type of </a:t>
            </a:r>
            <a:r>
              <a:rPr lang="fr-FR" dirty="0" err="1" smtClean="0">
                <a:solidFill>
                  <a:schemeClr val="tx1"/>
                </a:solidFill>
              </a:rPr>
              <a:t>artificial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reverberation</a:t>
            </a:r>
            <a:r>
              <a:rPr lang="fr-FR" dirty="0" smtClean="0">
                <a:solidFill>
                  <a:schemeClr val="tx1"/>
                </a:solidFill>
              </a:rPr>
              <a:t> -&gt; </a:t>
            </a:r>
            <a:r>
              <a:rPr lang="en-US" dirty="0">
                <a:solidFill>
                  <a:schemeClr val="tx1"/>
                </a:solidFill>
              </a:rPr>
              <a:t>Delay networks 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Simulated </a:t>
            </a:r>
            <a:r>
              <a:rPr lang="en-US" dirty="0">
                <a:solidFill>
                  <a:schemeClr val="tx1"/>
                </a:solidFill>
              </a:rPr>
              <a:t>using delay lines, filters and feedback </a:t>
            </a:r>
            <a:r>
              <a:rPr lang="en-US" dirty="0" smtClean="0">
                <a:solidFill>
                  <a:schemeClr val="tx1"/>
                </a:solidFill>
              </a:rPr>
              <a:t>connections</a:t>
            </a:r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1"/>
                </a:solidFill>
              </a:rPr>
              <a:t>Use </a:t>
            </a:r>
            <a:r>
              <a:rPr lang="fr-FR" dirty="0">
                <a:solidFill>
                  <a:schemeClr val="tx1"/>
                </a:solidFill>
              </a:rPr>
              <a:t>of feedback </a:t>
            </a:r>
            <a:r>
              <a:rPr lang="fr-FR" dirty="0" err="1">
                <a:solidFill>
                  <a:schemeClr val="tx1"/>
                </a:solidFill>
              </a:rPr>
              <a:t>loop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the structure -&gt; more </a:t>
            </a:r>
            <a:r>
              <a:rPr lang="fr-FR" dirty="0" err="1">
                <a:solidFill>
                  <a:schemeClr val="tx1"/>
                </a:solidFill>
              </a:rPr>
              <a:t>natural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decay</a:t>
            </a: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More comb filters &gt; more better </a:t>
            </a:r>
            <a:r>
              <a:rPr lang="en-US" dirty="0" smtClean="0">
                <a:solidFill>
                  <a:schemeClr val="tx1"/>
                </a:solidFill>
              </a:rPr>
              <a:t>reverberation</a:t>
            </a:r>
            <a:endParaRPr lang="fr-FR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Different </a:t>
            </a:r>
            <a:r>
              <a:rPr lang="en-US" dirty="0">
                <a:solidFill>
                  <a:schemeClr val="tx1"/>
                </a:solidFill>
              </a:rPr>
              <a:t>decay times for left and right for a more natural </a:t>
            </a:r>
            <a:r>
              <a:rPr lang="en-US" dirty="0" smtClean="0">
                <a:solidFill>
                  <a:schemeClr val="tx1"/>
                </a:solidFill>
              </a:rPr>
              <a:t>sound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2" descr="Åbo Akademi (@aboakademi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67" y="0"/>
            <a:ext cx="1705233" cy="17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5173132"/>
            <a:ext cx="8534400" cy="1507067"/>
          </a:xfrm>
        </p:spPr>
        <p:txBody>
          <a:bodyPr/>
          <a:lstStyle/>
          <a:p>
            <a:r>
              <a:rPr lang="fr-FR" dirty="0" smtClean="0"/>
              <a:t>Schedule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0"/>
            <a:ext cx="3227388" cy="45847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Meetings to </a:t>
            </a:r>
            <a:r>
              <a:rPr lang="fr-FR" dirty="0" err="1" smtClean="0">
                <a:solidFill>
                  <a:schemeClr val="tx1"/>
                </a:solidFill>
              </a:rPr>
              <a:t>gather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individual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work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Picture 2" descr="Åbo Akademi (@aboakademi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67" y="0"/>
            <a:ext cx="1705233" cy="17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0034" t="31597" r="33992" b="22917"/>
          <a:stretch/>
        </p:blipFill>
        <p:spPr>
          <a:xfrm>
            <a:off x="2297906" y="1586751"/>
            <a:ext cx="6789738" cy="37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Schedule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2412" y="406400"/>
            <a:ext cx="3494088" cy="3615267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Internal</a:t>
            </a:r>
            <a:r>
              <a:rPr lang="fr-FR" dirty="0">
                <a:solidFill>
                  <a:schemeClr val="tx1"/>
                </a:solidFill>
              </a:rPr>
              <a:t> due dates for </a:t>
            </a:r>
            <a:r>
              <a:rPr lang="fr-FR" dirty="0" err="1">
                <a:solidFill>
                  <a:schemeClr val="tx1"/>
                </a:solidFill>
              </a:rPr>
              <a:t>tasks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0229" t="13194" r="34090" b="3820"/>
          <a:stretch/>
        </p:blipFill>
        <p:spPr>
          <a:xfrm>
            <a:off x="3543300" y="155602"/>
            <a:ext cx="6388100" cy="6524598"/>
          </a:xfrm>
          <a:prstGeom prst="rect">
            <a:avLst/>
          </a:prstGeom>
        </p:spPr>
      </p:pic>
      <p:pic>
        <p:nvPicPr>
          <p:cNvPr id="5" name="Picture 2" descr="Åbo Akademi (@aboakademi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67" y="0"/>
            <a:ext cx="1705233" cy="17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Åbo Akademi (@aboakademi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67" y="0"/>
            <a:ext cx="1705233" cy="17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20231" t="14583" r="15640" b="696"/>
          <a:stretch/>
        </p:blipFill>
        <p:spPr>
          <a:xfrm>
            <a:off x="1484054" y="0"/>
            <a:ext cx="9002713" cy="66869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8312" y="5179879"/>
            <a:ext cx="3359468" cy="1507067"/>
          </a:xfrm>
        </p:spPr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Tasks</a:t>
            </a:r>
            <a:r>
              <a:rPr lang="fr-FR" dirty="0" smtClean="0">
                <a:solidFill>
                  <a:schemeClr val="bg1"/>
                </a:solidFill>
              </a:rPr>
              <a:t> - Issues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142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Secteur</vt:lpstr>
      <vt:lpstr>Multimedia algorithm implementation  MVP 1 – Week 15</vt:lpstr>
      <vt:lpstr>Interface description</vt:lpstr>
      <vt:lpstr>Research</vt:lpstr>
      <vt:lpstr>Base Algorithm  The MOORER design</vt:lpstr>
      <vt:lpstr>Key facts for Inplementation</vt:lpstr>
      <vt:lpstr>Schedule</vt:lpstr>
      <vt:lpstr>Schedule</vt:lpstr>
      <vt:lpstr>Tasks -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algorithm implementation  MVP 1 – Week 15</dc:title>
  <dc:creator>PERSIL Candice</dc:creator>
  <cp:lastModifiedBy>PERSIL Candice</cp:lastModifiedBy>
  <cp:revision>13</cp:revision>
  <dcterms:created xsi:type="dcterms:W3CDTF">2017-04-10T08:28:59Z</dcterms:created>
  <dcterms:modified xsi:type="dcterms:W3CDTF">2017-04-10T09:47:33Z</dcterms:modified>
</cp:coreProperties>
</file>