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713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B243B"/>
        </a:solidFill>
        <a:effectLst/>
        <a:uFillTx/>
        <a:latin typeface="Lato Light"/>
        <a:ea typeface="Lato Light"/>
        <a:cs typeface="Lato Light"/>
        <a:sym typeface="Lato Light"/>
      </a:defRPr>
    </a:lvl1pPr>
    <a:lvl2pPr marL="0" marR="0" indent="91421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B243B"/>
        </a:solidFill>
        <a:effectLst/>
        <a:uFillTx/>
        <a:latin typeface="Lato Light"/>
        <a:ea typeface="Lato Light"/>
        <a:cs typeface="Lato Light"/>
        <a:sym typeface="Lato Light"/>
      </a:defRPr>
    </a:lvl2pPr>
    <a:lvl3pPr marL="0" marR="0" indent="182843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B243B"/>
        </a:solidFill>
        <a:effectLst/>
        <a:uFillTx/>
        <a:latin typeface="Lato Light"/>
        <a:ea typeface="Lato Light"/>
        <a:cs typeface="Lato Light"/>
        <a:sym typeface="Lato Light"/>
      </a:defRPr>
    </a:lvl3pPr>
    <a:lvl4pPr marL="0" marR="0" indent="2742651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B243B"/>
        </a:solidFill>
        <a:effectLst/>
        <a:uFillTx/>
        <a:latin typeface="Lato Light"/>
        <a:ea typeface="Lato Light"/>
        <a:cs typeface="Lato Light"/>
        <a:sym typeface="Lato Light"/>
      </a:defRPr>
    </a:lvl4pPr>
    <a:lvl5pPr marL="0" marR="0" indent="365686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B243B"/>
        </a:solidFill>
        <a:effectLst/>
        <a:uFillTx/>
        <a:latin typeface="Lato Light"/>
        <a:ea typeface="Lato Light"/>
        <a:cs typeface="Lato Light"/>
        <a:sym typeface="Lato Light"/>
      </a:defRPr>
    </a:lvl5pPr>
    <a:lvl6pPr marL="0" marR="0" indent="457108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B243B"/>
        </a:solidFill>
        <a:effectLst/>
        <a:uFillTx/>
        <a:latin typeface="Lato Light"/>
        <a:ea typeface="Lato Light"/>
        <a:cs typeface="Lato Light"/>
        <a:sym typeface="Lato Light"/>
      </a:defRPr>
    </a:lvl6pPr>
    <a:lvl7pPr marL="0" marR="0" indent="548530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B243B"/>
        </a:solidFill>
        <a:effectLst/>
        <a:uFillTx/>
        <a:latin typeface="Lato Light"/>
        <a:ea typeface="Lato Light"/>
        <a:cs typeface="Lato Light"/>
        <a:sym typeface="Lato Light"/>
      </a:defRPr>
    </a:lvl7pPr>
    <a:lvl8pPr marL="0" marR="0" indent="6399519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B243B"/>
        </a:solidFill>
        <a:effectLst/>
        <a:uFillTx/>
        <a:latin typeface="Lato Light"/>
        <a:ea typeface="Lato Light"/>
        <a:cs typeface="Lato Light"/>
        <a:sym typeface="Lato Light"/>
      </a:defRPr>
    </a:lvl8pPr>
    <a:lvl9pPr marL="0" marR="0" indent="731373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1B243B"/>
        </a:solidFill>
        <a:effectLst/>
        <a:uFillTx/>
        <a:latin typeface="Lato Light"/>
        <a:ea typeface="Lato Light"/>
        <a:cs typeface="Lato Light"/>
        <a:sym typeface="Lato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Lato Light"/>
          <a:ea typeface="Lato Light"/>
          <a:cs typeface="Lato Light"/>
        </a:font>
        <a:srgbClr val="1B243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AED"/>
          </a:solidFill>
        </a:fill>
      </a:tcStyle>
    </a:wholeTbl>
    <a:band2H>
      <a:tcTxStyle b="def" i="def"/>
      <a:tcStyle>
        <a:tcBdr/>
        <a:fill>
          <a:solidFill>
            <a:srgbClr val="E7EDF6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Lato Light"/>
          <a:ea typeface="Lato Light"/>
          <a:cs typeface="Lato Light"/>
        </a:font>
        <a:srgbClr val="1B243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0E5"/>
          </a:solidFill>
        </a:fill>
      </a:tcStyle>
    </a:wholeTbl>
    <a:band2H>
      <a:tcTxStyle b="def" i="def"/>
      <a:tcStyle>
        <a:tcBdr/>
        <a:fill>
          <a:solidFill>
            <a:srgbClr val="E7E9F2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Lato Light"/>
          <a:ea typeface="Lato Light"/>
          <a:cs typeface="Lato Light"/>
        </a:font>
        <a:srgbClr val="1B243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BED"/>
          </a:solidFill>
        </a:fill>
      </a:tcStyle>
    </a:wholeTbl>
    <a:band2H>
      <a:tcTxStyle b="def" i="def"/>
      <a:tcStyle>
        <a:tcBdr/>
        <a:fill>
          <a:solidFill>
            <a:srgbClr val="E7F5F6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Lato Light"/>
          <a:ea typeface="Lato Light"/>
          <a:cs typeface="Lato Light"/>
        </a:font>
        <a:srgbClr val="1B243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BEE"/>
          </a:solidFill>
        </a:fill>
      </a:tcStyle>
    </a:wholeTbl>
    <a:band2H>
      <a:tcTxStyle b="def" i="def"/>
      <a:tcStyle>
        <a:tcBdr/>
        <a:fill>
          <a:solidFill>
            <a:srgbClr val="F5F5F6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Lato Light"/>
          <a:ea typeface="Lato Light"/>
          <a:cs typeface="Lato Light"/>
        </a:font>
        <a:srgbClr val="1B243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1B243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B243B"/>
              </a:solidFill>
              <a:prstDash val="solid"/>
              <a:round/>
            </a:ln>
          </a:top>
          <a:bottom>
            <a:ln w="25400" cap="flat">
              <a:solidFill>
                <a:srgbClr val="1B243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B243B"/>
              </a:solidFill>
              <a:prstDash val="solid"/>
              <a:round/>
            </a:ln>
          </a:top>
          <a:bottom>
            <a:ln w="25400" cap="flat">
              <a:solidFill>
                <a:srgbClr val="1B243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Lato Light"/>
          <a:ea typeface="Lato Light"/>
          <a:cs typeface="Lato Light"/>
        </a:font>
        <a:srgbClr val="1B243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D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43B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43B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43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4216" latinLnBrk="0">
      <a:defRPr sz="2400">
        <a:latin typeface="+mj-lt"/>
        <a:ea typeface="+mj-ea"/>
        <a:cs typeface="+mj-cs"/>
        <a:sym typeface="Nunito Light"/>
      </a:defRPr>
    </a:lvl1pPr>
    <a:lvl2pPr indent="228600" defTabSz="914216" latinLnBrk="0">
      <a:defRPr sz="2400">
        <a:latin typeface="+mj-lt"/>
        <a:ea typeface="+mj-ea"/>
        <a:cs typeface="+mj-cs"/>
        <a:sym typeface="Nunito Light"/>
      </a:defRPr>
    </a:lvl2pPr>
    <a:lvl3pPr indent="457200" defTabSz="914216" latinLnBrk="0">
      <a:defRPr sz="2400">
        <a:latin typeface="+mj-lt"/>
        <a:ea typeface="+mj-ea"/>
        <a:cs typeface="+mj-cs"/>
        <a:sym typeface="Nunito Light"/>
      </a:defRPr>
    </a:lvl3pPr>
    <a:lvl4pPr indent="685800" defTabSz="914216" latinLnBrk="0">
      <a:defRPr sz="2400">
        <a:latin typeface="+mj-lt"/>
        <a:ea typeface="+mj-ea"/>
        <a:cs typeface="+mj-cs"/>
        <a:sym typeface="Nunito Light"/>
      </a:defRPr>
    </a:lvl4pPr>
    <a:lvl5pPr indent="914400" defTabSz="914216" latinLnBrk="0">
      <a:defRPr sz="2400">
        <a:latin typeface="+mj-lt"/>
        <a:ea typeface="+mj-ea"/>
        <a:cs typeface="+mj-cs"/>
        <a:sym typeface="Nunito Light"/>
      </a:defRPr>
    </a:lvl5pPr>
    <a:lvl6pPr indent="1143000" defTabSz="914216" latinLnBrk="0">
      <a:defRPr sz="2400">
        <a:latin typeface="+mj-lt"/>
        <a:ea typeface="+mj-ea"/>
        <a:cs typeface="+mj-cs"/>
        <a:sym typeface="Nunito Light"/>
      </a:defRPr>
    </a:lvl6pPr>
    <a:lvl7pPr indent="1371600" defTabSz="914216" latinLnBrk="0">
      <a:defRPr sz="2400">
        <a:latin typeface="+mj-lt"/>
        <a:ea typeface="+mj-ea"/>
        <a:cs typeface="+mj-cs"/>
        <a:sym typeface="Nunito Light"/>
      </a:defRPr>
    </a:lvl7pPr>
    <a:lvl8pPr indent="1600200" defTabSz="914216" latinLnBrk="0">
      <a:defRPr sz="2400">
        <a:latin typeface="+mj-lt"/>
        <a:ea typeface="+mj-ea"/>
        <a:cs typeface="+mj-cs"/>
        <a:sym typeface="Nunito Light"/>
      </a:defRPr>
    </a:lvl8pPr>
    <a:lvl9pPr indent="1828800" defTabSz="914216" latinLnBrk="0">
      <a:defRPr sz="2400">
        <a:latin typeface="+mj-lt"/>
        <a:ea typeface="+mj-ea"/>
        <a:cs typeface="+mj-cs"/>
        <a:sym typeface="Nunito Ligh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1"/>
          <p:cNvGrpSpPr/>
          <p:nvPr/>
        </p:nvGrpSpPr>
        <p:grpSpPr>
          <a:xfrm>
            <a:off x="-22463" y="10975715"/>
            <a:ext cx="24534171" cy="4303384"/>
            <a:chOff x="0" y="0"/>
            <a:chExt cx="24534168" cy="4303382"/>
          </a:xfrm>
        </p:grpSpPr>
        <p:sp>
          <p:nvSpPr>
            <p:cNvPr id="51" name="Freeform 2"/>
            <p:cNvSpPr/>
            <p:nvPr/>
          </p:nvSpPr>
          <p:spPr>
            <a:xfrm rot="10800000">
              <a:off x="22539" y="0"/>
              <a:ext cx="1133338" cy="1715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11402"/>
                  </a:lnTo>
                  <a:lnTo>
                    <a:pt x="21600" y="0"/>
                  </a:lnTo>
                  <a:lnTo>
                    <a:pt x="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52" name="Freeform 3"/>
            <p:cNvSpPr/>
            <p:nvPr/>
          </p:nvSpPr>
          <p:spPr>
            <a:xfrm rot="10800000">
              <a:off x="0" y="4162"/>
              <a:ext cx="1454947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779" y="21600"/>
                  </a:lnTo>
                  <a:lnTo>
                    <a:pt x="21600" y="12854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53" name="Freeform 4"/>
            <p:cNvSpPr/>
            <p:nvPr/>
          </p:nvSpPr>
          <p:spPr>
            <a:xfrm rot="10800000">
              <a:off x="1111784" y="4162"/>
              <a:ext cx="2645764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18970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54" name="Freeform 5"/>
            <p:cNvSpPr/>
            <p:nvPr/>
          </p:nvSpPr>
          <p:spPr>
            <a:xfrm rot="10800000">
              <a:off x="1111784" y="4162"/>
              <a:ext cx="3002141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05" y="16028"/>
                  </a:lnTo>
                  <a:lnTo>
                    <a:pt x="21600" y="21600"/>
                  </a:lnTo>
                  <a:lnTo>
                    <a:pt x="2565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55" name="Freeform 6"/>
            <p:cNvSpPr/>
            <p:nvPr/>
          </p:nvSpPr>
          <p:spPr>
            <a:xfrm rot="10800000">
              <a:off x="4071452" y="1095027"/>
              <a:ext cx="2784839" cy="3141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55" y="0"/>
                  </a:moveTo>
                  <a:lnTo>
                    <a:pt x="0" y="13243"/>
                  </a:lnTo>
                  <a:lnTo>
                    <a:pt x="21600" y="21600"/>
                  </a:lnTo>
                  <a:lnTo>
                    <a:pt x="21271" y="0"/>
                  </a:lnTo>
                  <a:lnTo>
                    <a:pt x="16255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56" name="Freeform 7"/>
            <p:cNvSpPr/>
            <p:nvPr/>
          </p:nvSpPr>
          <p:spPr>
            <a:xfrm rot="10800000">
              <a:off x="4758127" y="2311921"/>
              <a:ext cx="2167699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08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57" name="Freeform 8"/>
            <p:cNvSpPr/>
            <p:nvPr/>
          </p:nvSpPr>
          <p:spPr>
            <a:xfrm rot="10800000">
              <a:off x="6834736" y="2311684"/>
              <a:ext cx="2810914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21055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58" name="Freeform 9"/>
            <p:cNvSpPr/>
            <p:nvPr/>
          </p:nvSpPr>
          <p:spPr>
            <a:xfrm rot="10800000">
              <a:off x="6807850" y="716915"/>
              <a:ext cx="4136462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711" y="21600"/>
                  </a:lnTo>
                  <a:lnTo>
                    <a:pt x="21600" y="11819"/>
                  </a:lnTo>
                  <a:lnTo>
                    <a:pt x="692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59" name="Freeform 10"/>
            <p:cNvSpPr/>
            <p:nvPr/>
          </p:nvSpPr>
          <p:spPr>
            <a:xfrm rot="10800000">
              <a:off x="9084948" y="739217"/>
              <a:ext cx="4345073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30" y="0"/>
                  </a:moveTo>
                  <a:lnTo>
                    <a:pt x="0" y="10646"/>
                  </a:lnTo>
                  <a:lnTo>
                    <a:pt x="21600" y="21600"/>
                  </a:lnTo>
                  <a:lnTo>
                    <a:pt x="12356" y="0"/>
                  </a:lnTo>
                  <a:lnTo>
                    <a:pt x="4730" y="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60" name="Freeform 11"/>
            <p:cNvSpPr/>
            <p:nvPr/>
          </p:nvSpPr>
          <p:spPr>
            <a:xfrm rot="10800000">
              <a:off x="14372721" y="4041655"/>
              <a:ext cx="36842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86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6486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61" name="Freeform 13"/>
            <p:cNvSpPr/>
            <p:nvPr/>
          </p:nvSpPr>
          <p:spPr>
            <a:xfrm rot="10800000">
              <a:off x="14610939" y="4041655"/>
              <a:ext cx="22501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082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62" name="Freeform 14"/>
            <p:cNvSpPr/>
            <p:nvPr/>
          </p:nvSpPr>
          <p:spPr>
            <a:xfrm rot="10800000">
              <a:off x="13386401" y="1826546"/>
              <a:ext cx="2645767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736"/>
                  </a:moveTo>
                  <a:lnTo>
                    <a:pt x="10522" y="0"/>
                  </a:lnTo>
                  <a:lnTo>
                    <a:pt x="0" y="21600"/>
                  </a:lnTo>
                  <a:lnTo>
                    <a:pt x="21600" y="14736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63" name="Freeform 15"/>
            <p:cNvSpPr/>
            <p:nvPr/>
          </p:nvSpPr>
          <p:spPr>
            <a:xfrm rot="10800000">
              <a:off x="14728280" y="1826308"/>
              <a:ext cx="2984759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5883"/>
                  </a:lnTo>
                  <a:lnTo>
                    <a:pt x="12273" y="21600"/>
                  </a:lnTo>
                  <a:lnTo>
                    <a:pt x="2160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64" name="Freeform 16"/>
            <p:cNvSpPr/>
            <p:nvPr/>
          </p:nvSpPr>
          <p:spPr>
            <a:xfrm rot="10800000">
              <a:off x="14719596" y="3428855"/>
              <a:ext cx="298475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5" y="0"/>
                  </a:moveTo>
                  <a:lnTo>
                    <a:pt x="0" y="21600"/>
                  </a:lnTo>
                  <a:lnTo>
                    <a:pt x="21600" y="5183"/>
                  </a:lnTo>
                  <a:lnTo>
                    <a:pt x="20759" y="0"/>
                  </a:lnTo>
                  <a:lnTo>
                    <a:pt x="435" y="0"/>
                  </a:lnTo>
                </a:path>
              </a:pathLst>
            </a:custGeom>
            <a:solidFill>
              <a:srgbClr val="0D466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65" name="Freeform 17"/>
            <p:cNvSpPr/>
            <p:nvPr/>
          </p:nvSpPr>
          <p:spPr>
            <a:xfrm rot="10800000">
              <a:off x="17616786" y="3428855"/>
              <a:ext cx="94210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219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66" name="Freeform 18"/>
            <p:cNvSpPr/>
            <p:nvPr/>
          </p:nvSpPr>
          <p:spPr>
            <a:xfrm rot="10800000">
              <a:off x="16010377" y="1830650"/>
              <a:ext cx="2915220" cy="164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9033" y="0"/>
                  </a:lnTo>
                  <a:lnTo>
                    <a:pt x="0" y="17143"/>
                  </a:lnTo>
                  <a:lnTo>
                    <a:pt x="21600" y="2160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67" name="Freeform 19"/>
            <p:cNvSpPr/>
            <p:nvPr/>
          </p:nvSpPr>
          <p:spPr>
            <a:xfrm rot="10800000">
              <a:off x="17682798" y="2191946"/>
              <a:ext cx="1759169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6640" y="21600"/>
                  </a:lnTo>
                  <a:lnTo>
                    <a:pt x="21600" y="8271"/>
                  </a:lnTo>
                  <a:lnTo>
                    <a:pt x="108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68" name="Freeform 20"/>
            <p:cNvSpPr/>
            <p:nvPr/>
          </p:nvSpPr>
          <p:spPr>
            <a:xfrm rot="10800000">
              <a:off x="18859439" y="980442"/>
              <a:ext cx="5231670" cy="29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71"/>
                  </a:moveTo>
                  <a:lnTo>
                    <a:pt x="3470" y="0"/>
                  </a:lnTo>
                  <a:lnTo>
                    <a:pt x="0" y="21600"/>
                  </a:lnTo>
                  <a:lnTo>
                    <a:pt x="21600" y="12671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69" name="Freeform 21"/>
            <p:cNvSpPr/>
            <p:nvPr/>
          </p:nvSpPr>
          <p:spPr>
            <a:xfrm rot="10800000">
              <a:off x="18877157" y="2192182"/>
              <a:ext cx="4392880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36" y="0"/>
                  </a:moveTo>
                  <a:lnTo>
                    <a:pt x="0" y="3758"/>
                  </a:lnTo>
                  <a:lnTo>
                    <a:pt x="21600" y="21600"/>
                  </a:lnTo>
                  <a:lnTo>
                    <a:pt x="18939" y="0"/>
                  </a:lnTo>
                  <a:lnTo>
                    <a:pt x="4536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70" name="Freeform 22"/>
            <p:cNvSpPr/>
            <p:nvPr/>
          </p:nvSpPr>
          <p:spPr>
            <a:xfrm rot="10800000">
              <a:off x="22349655" y="3912415"/>
              <a:ext cx="920382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1662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71" name="Freeform 23"/>
            <p:cNvSpPr/>
            <p:nvPr/>
          </p:nvSpPr>
          <p:spPr>
            <a:xfrm rot="10800000">
              <a:off x="23179183" y="3912415"/>
              <a:ext cx="620501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124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72" name="Freeform 24"/>
            <p:cNvSpPr/>
            <p:nvPr/>
          </p:nvSpPr>
          <p:spPr>
            <a:xfrm rot="10800000">
              <a:off x="24087514" y="1002745"/>
              <a:ext cx="446655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837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0" y="19837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73" name="Freeform 25"/>
            <p:cNvSpPr/>
            <p:nvPr/>
          </p:nvSpPr>
          <p:spPr>
            <a:xfrm rot="10800000">
              <a:off x="23248720" y="962250"/>
              <a:ext cx="1285449" cy="3341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7011"/>
                  </a:lnTo>
                  <a:lnTo>
                    <a:pt x="7481" y="21600"/>
                  </a:lnTo>
                  <a:lnTo>
                    <a:pt x="21600" y="2375"/>
                  </a:lnTo>
                  <a:lnTo>
                    <a:pt x="12397" y="0"/>
                  </a:lnTo>
                  <a:lnTo>
                    <a:pt x="0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74" name="Freeform 26"/>
            <p:cNvSpPr/>
            <p:nvPr/>
          </p:nvSpPr>
          <p:spPr>
            <a:xfrm rot="10800000">
              <a:off x="9083887" y="770206"/>
              <a:ext cx="6987477" cy="1785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8683"/>
                  </a:lnTo>
                  <a:lnTo>
                    <a:pt x="8178" y="0"/>
                  </a:lnTo>
                  <a:lnTo>
                    <a:pt x="21600" y="2160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75" name="Freeform 12"/>
            <p:cNvSpPr/>
            <p:nvPr/>
          </p:nvSpPr>
          <p:spPr>
            <a:xfrm rot="10800000">
              <a:off x="12451272" y="2539305"/>
              <a:ext cx="2306773" cy="1733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40" y="0"/>
                  </a:moveTo>
                  <a:lnTo>
                    <a:pt x="0" y="2418"/>
                  </a:lnTo>
                  <a:lnTo>
                    <a:pt x="12700" y="21600"/>
                  </a:lnTo>
                  <a:lnTo>
                    <a:pt x="21600" y="0"/>
                  </a:lnTo>
                  <a:lnTo>
                    <a:pt x="344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</p:grp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13"/>
          <p:cNvSpPr/>
          <p:nvPr>
            <p:ph type="pic" sz="quarter" idx="13"/>
          </p:nvPr>
        </p:nvSpPr>
        <p:spPr>
          <a:xfrm>
            <a:off x="14433683" y="3094762"/>
            <a:ext cx="6550132" cy="7515923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icture Placeholder 13"/>
          <p:cNvSpPr/>
          <p:nvPr>
            <p:ph type="pic" sz="quarter" idx="13"/>
          </p:nvPr>
        </p:nvSpPr>
        <p:spPr>
          <a:xfrm>
            <a:off x="12901752" y="3940388"/>
            <a:ext cx="6780687" cy="387036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118" name="Group 8"/>
          <p:cNvGrpSpPr/>
          <p:nvPr/>
        </p:nvGrpSpPr>
        <p:grpSpPr>
          <a:xfrm>
            <a:off x="-22463" y="10975715"/>
            <a:ext cx="24534171" cy="4303384"/>
            <a:chOff x="0" y="0"/>
            <a:chExt cx="24534168" cy="4303382"/>
          </a:xfrm>
        </p:grpSpPr>
        <p:sp>
          <p:nvSpPr>
            <p:cNvPr id="93" name="Freeform 9"/>
            <p:cNvSpPr/>
            <p:nvPr/>
          </p:nvSpPr>
          <p:spPr>
            <a:xfrm rot="10800000">
              <a:off x="22539" y="0"/>
              <a:ext cx="1133338" cy="1715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11402"/>
                  </a:lnTo>
                  <a:lnTo>
                    <a:pt x="21600" y="0"/>
                  </a:lnTo>
                  <a:lnTo>
                    <a:pt x="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94" name="Freeform 10"/>
            <p:cNvSpPr/>
            <p:nvPr/>
          </p:nvSpPr>
          <p:spPr>
            <a:xfrm rot="10800000">
              <a:off x="0" y="4162"/>
              <a:ext cx="1454947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779" y="21600"/>
                  </a:lnTo>
                  <a:lnTo>
                    <a:pt x="21600" y="12854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95" name="Freeform 11"/>
            <p:cNvSpPr/>
            <p:nvPr/>
          </p:nvSpPr>
          <p:spPr>
            <a:xfrm rot="10800000">
              <a:off x="1111784" y="4162"/>
              <a:ext cx="2645764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18970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96" name="Freeform 12"/>
            <p:cNvSpPr/>
            <p:nvPr/>
          </p:nvSpPr>
          <p:spPr>
            <a:xfrm rot="10800000">
              <a:off x="1111784" y="4162"/>
              <a:ext cx="3002141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05" y="16028"/>
                  </a:lnTo>
                  <a:lnTo>
                    <a:pt x="21600" y="21600"/>
                  </a:lnTo>
                  <a:lnTo>
                    <a:pt x="2565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97" name="Freeform 13"/>
            <p:cNvSpPr/>
            <p:nvPr/>
          </p:nvSpPr>
          <p:spPr>
            <a:xfrm rot="10800000">
              <a:off x="4071452" y="1095027"/>
              <a:ext cx="2784839" cy="3141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55" y="0"/>
                  </a:moveTo>
                  <a:lnTo>
                    <a:pt x="0" y="13243"/>
                  </a:lnTo>
                  <a:lnTo>
                    <a:pt x="21600" y="21600"/>
                  </a:lnTo>
                  <a:lnTo>
                    <a:pt x="21271" y="0"/>
                  </a:lnTo>
                  <a:lnTo>
                    <a:pt x="16255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98" name="Freeform 14"/>
            <p:cNvSpPr/>
            <p:nvPr/>
          </p:nvSpPr>
          <p:spPr>
            <a:xfrm rot="10800000">
              <a:off x="4758127" y="2311921"/>
              <a:ext cx="2167699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08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99" name="Freeform 15"/>
            <p:cNvSpPr/>
            <p:nvPr/>
          </p:nvSpPr>
          <p:spPr>
            <a:xfrm rot="10800000">
              <a:off x="6834736" y="2311684"/>
              <a:ext cx="2810914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21055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00" name="Freeform 16"/>
            <p:cNvSpPr/>
            <p:nvPr/>
          </p:nvSpPr>
          <p:spPr>
            <a:xfrm rot="10800000">
              <a:off x="6807850" y="716915"/>
              <a:ext cx="4136462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711" y="21600"/>
                  </a:lnTo>
                  <a:lnTo>
                    <a:pt x="21600" y="11819"/>
                  </a:lnTo>
                  <a:lnTo>
                    <a:pt x="692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01" name="Freeform 18"/>
            <p:cNvSpPr/>
            <p:nvPr/>
          </p:nvSpPr>
          <p:spPr>
            <a:xfrm rot="10800000">
              <a:off x="9084948" y="739217"/>
              <a:ext cx="4345073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30" y="0"/>
                  </a:moveTo>
                  <a:lnTo>
                    <a:pt x="0" y="10646"/>
                  </a:lnTo>
                  <a:lnTo>
                    <a:pt x="21600" y="21600"/>
                  </a:lnTo>
                  <a:lnTo>
                    <a:pt x="12356" y="0"/>
                  </a:lnTo>
                  <a:lnTo>
                    <a:pt x="4730" y="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02" name="Freeform 19"/>
            <p:cNvSpPr/>
            <p:nvPr/>
          </p:nvSpPr>
          <p:spPr>
            <a:xfrm rot="10800000">
              <a:off x="14372721" y="4041655"/>
              <a:ext cx="36842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86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6486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03" name="Freeform 13"/>
            <p:cNvSpPr/>
            <p:nvPr/>
          </p:nvSpPr>
          <p:spPr>
            <a:xfrm rot="10800000">
              <a:off x="14610939" y="4041655"/>
              <a:ext cx="22501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082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04" name="Freeform 14"/>
            <p:cNvSpPr/>
            <p:nvPr/>
          </p:nvSpPr>
          <p:spPr>
            <a:xfrm rot="10800000">
              <a:off x="13386401" y="1826546"/>
              <a:ext cx="2645767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736"/>
                  </a:moveTo>
                  <a:lnTo>
                    <a:pt x="10522" y="0"/>
                  </a:lnTo>
                  <a:lnTo>
                    <a:pt x="0" y="21600"/>
                  </a:lnTo>
                  <a:lnTo>
                    <a:pt x="21600" y="14736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05" name="Freeform 15"/>
            <p:cNvSpPr/>
            <p:nvPr/>
          </p:nvSpPr>
          <p:spPr>
            <a:xfrm rot="10800000">
              <a:off x="14728280" y="1826308"/>
              <a:ext cx="2984759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5883"/>
                  </a:lnTo>
                  <a:lnTo>
                    <a:pt x="12273" y="21600"/>
                  </a:lnTo>
                  <a:lnTo>
                    <a:pt x="2160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06" name="Freeform 16"/>
            <p:cNvSpPr/>
            <p:nvPr/>
          </p:nvSpPr>
          <p:spPr>
            <a:xfrm rot="10800000">
              <a:off x="14719596" y="3428855"/>
              <a:ext cx="298475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5" y="0"/>
                  </a:moveTo>
                  <a:lnTo>
                    <a:pt x="0" y="21600"/>
                  </a:lnTo>
                  <a:lnTo>
                    <a:pt x="21600" y="5183"/>
                  </a:lnTo>
                  <a:lnTo>
                    <a:pt x="20759" y="0"/>
                  </a:lnTo>
                  <a:lnTo>
                    <a:pt x="435" y="0"/>
                  </a:lnTo>
                </a:path>
              </a:pathLst>
            </a:custGeom>
            <a:solidFill>
              <a:srgbClr val="0D466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07" name="Freeform 17"/>
            <p:cNvSpPr/>
            <p:nvPr/>
          </p:nvSpPr>
          <p:spPr>
            <a:xfrm rot="10800000">
              <a:off x="17616786" y="3428855"/>
              <a:ext cx="94210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219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08" name="Freeform 18"/>
            <p:cNvSpPr/>
            <p:nvPr/>
          </p:nvSpPr>
          <p:spPr>
            <a:xfrm rot="10800000">
              <a:off x="16010377" y="1830650"/>
              <a:ext cx="2915220" cy="164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9033" y="0"/>
                  </a:lnTo>
                  <a:lnTo>
                    <a:pt x="0" y="17143"/>
                  </a:lnTo>
                  <a:lnTo>
                    <a:pt x="21600" y="2160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09" name="Freeform 19"/>
            <p:cNvSpPr/>
            <p:nvPr/>
          </p:nvSpPr>
          <p:spPr>
            <a:xfrm rot="10800000">
              <a:off x="17682798" y="2191946"/>
              <a:ext cx="1759169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6640" y="21600"/>
                  </a:lnTo>
                  <a:lnTo>
                    <a:pt x="21600" y="8271"/>
                  </a:lnTo>
                  <a:lnTo>
                    <a:pt x="108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10" name="Freeform 20"/>
            <p:cNvSpPr/>
            <p:nvPr/>
          </p:nvSpPr>
          <p:spPr>
            <a:xfrm rot="10800000">
              <a:off x="18859439" y="980442"/>
              <a:ext cx="5231670" cy="29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71"/>
                  </a:moveTo>
                  <a:lnTo>
                    <a:pt x="3470" y="0"/>
                  </a:lnTo>
                  <a:lnTo>
                    <a:pt x="0" y="21600"/>
                  </a:lnTo>
                  <a:lnTo>
                    <a:pt x="21600" y="12671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11" name="Freeform 21"/>
            <p:cNvSpPr/>
            <p:nvPr/>
          </p:nvSpPr>
          <p:spPr>
            <a:xfrm rot="10800000">
              <a:off x="18877157" y="2192182"/>
              <a:ext cx="4392880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36" y="0"/>
                  </a:moveTo>
                  <a:lnTo>
                    <a:pt x="0" y="3758"/>
                  </a:lnTo>
                  <a:lnTo>
                    <a:pt x="21600" y="21600"/>
                  </a:lnTo>
                  <a:lnTo>
                    <a:pt x="18939" y="0"/>
                  </a:lnTo>
                  <a:lnTo>
                    <a:pt x="4536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12" name="Freeform 22"/>
            <p:cNvSpPr/>
            <p:nvPr/>
          </p:nvSpPr>
          <p:spPr>
            <a:xfrm rot="10800000">
              <a:off x="22349655" y="3912415"/>
              <a:ext cx="920382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1662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13" name="Freeform 23"/>
            <p:cNvSpPr/>
            <p:nvPr/>
          </p:nvSpPr>
          <p:spPr>
            <a:xfrm rot="10800000">
              <a:off x="23179183" y="3912415"/>
              <a:ext cx="620501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124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14" name="Freeform 24"/>
            <p:cNvSpPr/>
            <p:nvPr/>
          </p:nvSpPr>
          <p:spPr>
            <a:xfrm rot="10800000">
              <a:off x="24087514" y="1002745"/>
              <a:ext cx="446655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837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0" y="19837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15" name="Freeform 25"/>
            <p:cNvSpPr/>
            <p:nvPr/>
          </p:nvSpPr>
          <p:spPr>
            <a:xfrm rot="10800000">
              <a:off x="23248720" y="962250"/>
              <a:ext cx="1285449" cy="3341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7011"/>
                  </a:lnTo>
                  <a:lnTo>
                    <a:pt x="7481" y="21600"/>
                  </a:lnTo>
                  <a:lnTo>
                    <a:pt x="21600" y="2375"/>
                  </a:lnTo>
                  <a:lnTo>
                    <a:pt x="12397" y="0"/>
                  </a:lnTo>
                  <a:lnTo>
                    <a:pt x="0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16" name="Freeform 26"/>
            <p:cNvSpPr/>
            <p:nvPr/>
          </p:nvSpPr>
          <p:spPr>
            <a:xfrm rot="10800000">
              <a:off x="9083887" y="770206"/>
              <a:ext cx="6987477" cy="1785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8683"/>
                  </a:lnTo>
                  <a:lnTo>
                    <a:pt x="8178" y="0"/>
                  </a:lnTo>
                  <a:lnTo>
                    <a:pt x="21600" y="2160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17" name="Freeform 12"/>
            <p:cNvSpPr/>
            <p:nvPr/>
          </p:nvSpPr>
          <p:spPr>
            <a:xfrm rot="10800000">
              <a:off x="12451272" y="2539305"/>
              <a:ext cx="2306773" cy="1733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40" y="0"/>
                  </a:moveTo>
                  <a:lnTo>
                    <a:pt x="0" y="2418"/>
                  </a:lnTo>
                  <a:lnTo>
                    <a:pt x="12700" y="21600"/>
                  </a:lnTo>
                  <a:lnTo>
                    <a:pt x="21600" y="0"/>
                  </a:lnTo>
                  <a:lnTo>
                    <a:pt x="344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</p:grp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icture Placeholder 13"/>
          <p:cNvSpPr/>
          <p:nvPr>
            <p:ph type="pic" sz="quarter" idx="13"/>
          </p:nvPr>
        </p:nvSpPr>
        <p:spPr>
          <a:xfrm>
            <a:off x="4770022" y="2436714"/>
            <a:ext cx="4290418" cy="762743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152" name="Group 2"/>
          <p:cNvGrpSpPr/>
          <p:nvPr/>
        </p:nvGrpSpPr>
        <p:grpSpPr>
          <a:xfrm>
            <a:off x="-22463" y="10975715"/>
            <a:ext cx="24534171" cy="4303384"/>
            <a:chOff x="0" y="0"/>
            <a:chExt cx="24534168" cy="4303382"/>
          </a:xfrm>
        </p:grpSpPr>
        <p:sp>
          <p:nvSpPr>
            <p:cNvPr id="127" name="Freeform 4"/>
            <p:cNvSpPr/>
            <p:nvPr/>
          </p:nvSpPr>
          <p:spPr>
            <a:xfrm rot="10800000">
              <a:off x="22539" y="0"/>
              <a:ext cx="1133338" cy="1715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11402"/>
                  </a:lnTo>
                  <a:lnTo>
                    <a:pt x="21600" y="0"/>
                  </a:lnTo>
                  <a:lnTo>
                    <a:pt x="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28" name="Freeform 5"/>
            <p:cNvSpPr/>
            <p:nvPr/>
          </p:nvSpPr>
          <p:spPr>
            <a:xfrm rot="10800000">
              <a:off x="0" y="4162"/>
              <a:ext cx="1454947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779" y="21600"/>
                  </a:lnTo>
                  <a:lnTo>
                    <a:pt x="21600" y="12854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29" name="Freeform 6"/>
            <p:cNvSpPr/>
            <p:nvPr/>
          </p:nvSpPr>
          <p:spPr>
            <a:xfrm rot="10800000">
              <a:off x="1111784" y="4162"/>
              <a:ext cx="2645764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18970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30" name="Freeform 7"/>
            <p:cNvSpPr/>
            <p:nvPr/>
          </p:nvSpPr>
          <p:spPr>
            <a:xfrm rot="10800000">
              <a:off x="1111784" y="4162"/>
              <a:ext cx="3002141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05" y="16028"/>
                  </a:lnTo>
                  <a:lnTo>
                    <a:pt x="21600" y="21600"/>
                  </a:lnTo>
                  <a:lnTo>
                    <a:pt x="2565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31" name="Freeform 8"/>
            <p:cNvSpPr/>
            <p:nvPr/>
          </p:nvSpPr>
          <p:spPr>
            <a:xfrm rot="10800000">
              <a:off x="4071452" y="1095027"/>
              <a:ext cx="2784839" cy="3141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55" y="0"/>
                  </a:moveTo>
                  <a:lnTo>
                    <a:pt x="0" y="13243"/>
                  </a:lnTo>
                  <a:lnTo>
                    <a:pt x="21600" y="21600"/>
                  </a:lnTo>
                  <a:lnTo>
                    <a:pt x="21271" y="0"/>
                  </a:lnTo>
                  <a:lnTo>
                    <a:pt x="16255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32" name="Freeform 9"/>
            <p:cNvSpPr/>
            <p:nvPr/>
          </p:nvSpPr>
          <p:spPr>
            <a:xfrm rot="10800000">
              <a:off x="4758127" y="2311921"/>
              <a:ext cx="2167699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08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33" name="Freeform 10"/>
            <p:cNvSpPr/>
            <p:nvPr/>
          </p:nvSpPr>
          <p:spPr>
            <a:xfrm rot="10800000">
              <a:off x="6834736" y="2311684"/>
              <a:ext cx="2810914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21055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34" name="Freeform 11"/>
            <p:cNvSpPr/>
            <p:nvPr/>
          </p:nvSpPr>
          <p:spPr>
            <a:xfrm rot="10800000">
              <a:off x="6807850" y="716915"/>
              <a:ext cx="4136462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711" y="21600"/>
                  </a:lnTo>
                  <a:lnTo>
                    <a:pt x="21600" y="11819"/>
                  </a:lnTo>
                  <a:lnTo>
                    <a:pt x="692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35" name="Freeform 12"/>
            <p:cNvSpPr/>
            <p:nvPr/>
          </p:nvSpPr>
          <p:spPr>
            <a:xfrm rot="10800000">
              <a:off x="9084948" y="739217"/>
              <a:ext cx="4345073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30" y="0"/>
                  </a:moveTo>
                  <a:lnTo>
                    <a:pt x="0" y="10646"/>
                  </a:lnTo>
                  <a:lnTo>
                    <a:pt x="21600" y="21600"/>
                  </a:lnTo>
                  <a:lnTo>
                    <a:pt x="12356" y="0"/>
                  </a:lnTo>
                  <a:lnTo>
                    <a:pt x="4730" y="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36" name="Freeform 13"/>
            <p:cNvSpPr/>
            <p:nvPr/>
          </p:nvSpPr>
          <p:spPr>
            <a:xfrm rot="10800000">
              <a:off x="14372721" y="4041655"/>
              <a:ext cx="36842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86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6486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37" name="Freeform 13"/>
            <p:cNvSpPr/>
            <p:nvPr/>
          </p:nvSpPr>
          <p:spPr>
            <a:xfrm rot="10800000">
              <a:off x="14610939" y="4041655"/>
              <a:ext cx="22501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082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38" name="Freeform 14"/>
            <p:cNvSpPr/>
            <p:nvPr/>
          </p:nvSpPr>
          <p:spPr>
            <a:xfrm rot="10800000">
              <a:off x="13386401" y="1826546"/>
              <a:ext cx="2645767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736"/>
                  </a:moveTo>
                  <a:lnTo>
                    <a:pt x="10522" y="0"/>
                  </a:lnTo>
                  <a:lnTo>
                    <a:pt x="0" y="21600"/>
                  </a:lnTo>
                  <a:lnTo>
                    <a:pt x="21600" y="14736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39" name="Freeform 15"/>
            <p:cNvSpPr/>
            <p:nvPr/>
          </p:nvSpPr>
          <p:spPr>
            <a:xfrm rot="10800000">
              <a:off x="14728280" y="1826308"/>
              <a:ext cx="2984759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5883"/>
                  </a:lnTo>
                  <a:lnTo>
                    <a:pt x="12273" y="21600"/>
                  </a:lnTo>
                  <a:lnTo>
                    <a:pt x="2160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40" name="Freeform 16"/>
            <p:cNvSpPr/>
            <p:nvPr/>
          </p:nvSpPr>
          <p:spPr>
            <a:xfrm rot="10800000">
              <a:off x="14719596" y="3428855"/>
              <a:ext cx="298475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5" y="0"/>
                  </a:moveTo>
                  <a:lnTo>
                    <a:pt x="0" y="21600"/>
                  </a:lnTo>
                  <a:lnTo>
                    <a:pt x="21600" y="5183"/>
                  </a:lnTo>
                  <a:lnTo>
                    <a:pt x="20759" y="0"/>
                  </a:lnTo>
                  <a:lnTo>
                    <a:pt x="435" y="0"/>
                  </a:lnTo>
                </a:path>
              </a:pathLst>
            </a:custGeom>
            <a:solidFill>
              <a:srgbClr val="0D466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41" name="Freeform 17"/>
            <p:cNvSpPr/>
            <p:nvPr/>
          </p:nvSpPr>
          <p:spPr>
            <a:xfrm rot="10800000">
              <a:off x="17616786" y="3428855"/>
              <a:ext cx="94210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219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42" name="Freeform 18"/>
            <p:cNvSpPr/>
            <p:nvPr/>
          </p:nvSpPr>
          <p:spPr>
            <a:xfrm rot="10800000">
              <a:off x="16010377" y="1830650"/>
              <a:ext cx="2915220" cy="164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9033" y="0"/>
                  </a:lnTo>
                  <a:lnTo>
                    <a:pt x="0" y="17143"/>
                  </a:lnTo>
                  <a:lnTo>
                    <a:pt x="21600" y="2160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43" name="Freeform 19"/>
            <p:cNvSpPr/>
            <p:nvPr/>
          </p:nvSpPr>
          <p:spPr>
            <a:xfrm rot="10800000">
              <a:off x="17682798" y="2191946"/>
              <a:ext cx="1759169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6640" y="21600"/>
                  </a:lnTo>
                  <a:lnTo>
                    <a:pt x="21600" y="8271"/>
                  </a:lnTo>
                  <a:lnTo>
                    <a:pt x="108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44" name="Freeform 20"/>
            <p:cNvSpPr/>
            <p:nvPr/>
          </p:nvSpPr>
          <p:spPr>
            <a:xfrm rot="10800000">
              <a:off x="18859439" y="980442"/>
              <a:ext cx="5231670" cy="29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71"/>
                  </a:moveTo>
                  <a:lnTo>
                    <a:pt x="3470" y="0"/>
                  </a:lnTo>
                  <a:lnTo>
                    <a:pt x="0" y="21600"/>
                  </a:lnTo>
                  <a:lnTo>
                    <a:pt x="21600" y="12671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45" name="Freeform 21"/>
            <p:cNvSpPr/>
            <p:nvPr/>
          </p:nvSpPr>
          <p:spPr>
            <a:xfrm rot="10800000">
              <a:off x="18877157" y="2192182"/>
              <a:ext cx="4392880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36" y="0"/>
                  </a:moveTo>
                  <a:lnTo>
                    <a:pt x="0" y="3758"/>
                  </a:lnTo>
                  <a:lnTo>
                    <a:pt x="21600" y="21600"/>
                  </a:lnTo>
                  <a:lnTo>
                    <a:pt x="18939" y="0"/>
                  </a:lnTo>
                  <a:lnTo>
                    <a:pt x="4536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46" name="Freeform 22"/>
            <p:cNvSpPr/>
            <p:nvPr/>
          </p:nvSpPr>
          <p:spPr>
            <a:xfrm rot="10800000">
              <a:off x="22349655" y="3912415"/>
              <a:ext cx="920382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1662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47" name="Freeform 23"/>
            <p:cNvSpPr/>
            <p:nvPr/>
          </p:nvSpPr>
          <p:spPr>
            <a:xfrm rot="10800000">
              <a:off x="23179183" y="3912415"/>
              <a:ext cx="620501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124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48" name="Freeform 24"/>
            <p:cNvSpPr/>
            <p:nvPr/>
          </p:nvSpPr>
          <p:spPr>
            <a:xfrm rot="10800000">
              <a:off x="24087514" y="1002745"/>
              <a:ext cx="446655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837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0" y="19837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49" name="Freeform 25"/>
            <p:cNvSpPr/>
            <p:nvPr/>
          </p:nvSpPr>
          <p:spPr>
            <a:xfrm rot="10800000">
              <a:off x="23248720" y="962250"/>
              <a:ext cx="1285449" cy="3341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7011"/>
                  </a:lnTo>
                  <a:lnTo>
                    <a:pt x="7481" y="21600"/>
                  </a:lnTo>
                  <a:lnTo>
                    <a:pt x="21600" y="2375"/>
                  </a:lnTo>
                  <a:lnTo>
                    <a:pt x="12397" y="0"/>
                  </a:lnTo>
                  <a:lnTo>
                    <a:pt x="0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50" name="Freeform 26"/>
            <p:cNvSpPr/>
            <p:nvPr/>
          </p:nvSpPr>
          <p:spPr>
            <a:xfrm rot="10800000">
              <a:off x="9083887" y="770206"/>
              <a:ext cx="6987477" cy="1785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8683"/>
                  </a:lnTo>
                  <a:lnTo>
                    <a:pt x="8178" y="0"/>
                  </a:lnTo>
                  <a:lnTo>
                    <a:pt x="21600" y="2160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51" name="Freeform 12"/>
            <p:cNvSpPr/>
            <p:nvPr/>
          </p:nvSpPr>
          <p:spPr>
            <a:xfrm rot="10800000">
              <a:off x="12451272" y="2539305"/>
              <a:ext cx="2306773" cy="1733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40" y="0"/>
                  </a:moveTo>
                  <a:lnTo>
                    <a:pt x="0" y="2418"/>
                  </a:lnTo>
                  <a:lnTo>
                    <a:pt x="12700" y="21600"/>
                  </a:lnTo>
                  <a:lnTo>
                    <a:pt x="21600" y="0"/>
                  </a:lnTo>
                  <a:lnTo>
                    <a:pt x="344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</p:grp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icture Placeholder 13"/>
          <p:cNvSpPr/>
          <p:nvPr>
            <p:ph type="pic" sz="quarter" idx="13"/>
          </p:nvPr>
        </p:nvSpPr>
        <p:spPr>
          <a:xfrm>
            <a:off x="3410887" y="3912685"/>
            <a:ext cx="7567385" cy="4780343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186" name="Group 2"/>
          <p:cNvGrpSpPr/>
          <p:nvPr/>
        </p:nvGrpSpPr>
        <p:grpSpPr>
          <a:xfrm>
            <a:off x="-22463" y="10975715"/>
            <a:ext cx="24534171" cy="4303384"/>
            <a:chOff x="0" y="0"/>
            <a:chExt cx="24534168" cy="4303382"/>
          </a:xfrm>
        </p:grpSpPr>
        <p:sp>
          <p:nvSpPr>
            <p:cNvPr id="161" name="Freeform 3"/>
            <p:cNvSpPr/>
            <p:nvPr/>
          </p:nvSpPr>
          <p:spPr>
            <a:xfrm rot="10800000">
              <a:off x="22539" y="0"/>
              <a:ext cx="1133338" cy="1715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11402"/>
                  </a:lnTo>
                  <a:lnTo>
                    <a:pt x="21600" y="0"/>
                  </a:lnTo>
                  <a:lnTo>
                    <a:pt x="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62" name="Freeform 5"/>
            <p:cNvSpPr/>
            <p:nvPr/>
          </p:nvSpPr>
          <p:spPr>
            <a:xfrm rot="10800000">
              <a:off x="0" y="4162"/>
              <a:ext cx="1454947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779" y="21600"/>
                  </a:lnTo>
                  <a:lnTo>
                    <a:pt x="21600" y="12854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63" name="Freeform 6"/>
            <p:cNvSpPr/>
            <p:nvPr/>
          </p:nvSpPr>
          <p:spPr>
            <a:xfrm rot="10800000">
              <a:off x="1111784" y="4162"/>
              <a:ext cx="2645764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18970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64" name="Freeform 7"/>
            <p:cNvSpPr/>
            <p:nvPr/>
          </p:nvSpPr>
          <p:spPr>
            <a:xfrm rot="10800000">
              <a:off x="1111784" y="4162"/>
              <a:ext cx="3002141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05" y="16028"/>
                  </a:lnTo>
                  <a:lnTo>
                    <a:pt x="21600" y="21600"/>
                  </a:lnTo>
                  <a:lnTo>
                    <a:pt x="2565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65" name="Freeform 8"/>
            <p:cNvSpPr/>
            <p:nvPr/>
          </p:nvSpPr>
          <p:spPr>
            <a:xfrm rot="10800000">
              <a:off x="4071452" y="1095027"/>
              <a:ext cx="2784839" cy="3141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55" y="0"/>
                  </a:moveTo>
                  <a:lnTo>
                    <a:pt x="0" y="13243"/>
                  </a:lnTo>
                  <a:lnTo>
                    <a:pt x="21600" y="21600"/>
                  </a:lnTo>
                  <a:lnTo>
                    <a:pt x="21271" y="0"/>
                  </a:lnTo>
                  <a:lnTo>
                    <a:pt x="16255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66" name="Freeform 9"/>
            <p:cNvSpPr/>
            <p:nvPr/>
          </p:nvSpPr>
          <p:spPr>
            <a:xfrm rot="10800000">
              <a:off x="4758127" y="2311921"/>
              <a:ext cx="2167699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08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67" name="Freeform 10"/>
            <p:cNvSpPr/>
            <p:nvPr/>
          </p:nvSpPr>
          <p:spPr>
            <a:xfrm rot="10800000">
              <a:off x="6834736" y="2311684"/>
              <a:ext cx="2810914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21055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68" name="Freeform 11"/>
            <p:cNvSpPr/>
            <p:nvPr/>
          </p:nvSpPr>
          <p:spPr>
            <a:xfrm rot="10800000">
              <a:off x="6807850" y="716915"/>
              <a:ext cx="4136462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711" y="21600"/>
                  </a:lnTo>
                  <a:lnTo>
                    <a:pt x="21600" y="11819"/>
                  </a:lnTo>
                  <a:lnTo>
                    <a:pt x="692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69" name="Freeform 12"/>
            <p:cNvSpPr/>
            <p:nvPr/>
          </p:nvSpPr>
          <p:spPr>
            <a:xfrm rot="10800000">
              <a:off x="9084948" y="739217"/>
              <a:ext cx="4345073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30" y="0"/>
                  </a:moveTo>
                  <a:lnTo>
                    <a:pt x="0" y="10646"/>
                  </a:lnTo>
                  <a:lnTo>
                    <a:pt x="21600" y="21600"/>
                  </a:lnTo>
                  <a:lnTo>
                    <a:pt x="12356" y="0"/>
                  </a:lnTo>
                  <a:lnTo>
                    <a:pt x="4730" y="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70" name="Freeform 13"/>
            <p:cNvSpPr/>
            <p:nvPr/>
          </p:nvSpPr>
          <p:spPr>
            <a:xfrm rot="10800000">
              <a:off x="14372721" y="4041655"/>
              <a:ext cx="36842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86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6486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71" name="Freeform 13"/>
            <p:cNvSpPr/>
            <p:nvPr/>
          </p:nvSpPr>
          <p:spPr>
            <a:xfrm rot="10800000">
              <a:off x="14610939" y="4041655"/>
              <a:ext cx="22501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082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72" name="Freeform 14"/>
            <p:cNvSpPr/>
            <p:nvPr/>
          </p:nvSpPr>
          <p:spPr>
            <a:xfrm rot="10800000">
              <a:off x="13386401" y="1826546"/>
              <a:ext cx="2645767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736"/>
                  </a:moveTo>
                  <a:lnTo>
                    <a:pt x="10522" y="0"/>
                  </a:lnTo>
                  <a:lnTo>
                    <a:pt x="0" y="21600"/>
                  </a:lnTo>
                  <a:lnTo>
                    <a:pt x="21600" y="14736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73" name="Freeform 15"/>
            <p:cNvSpPr/>
            <p:nvPr/>
          </p:nvSpPr>
          <p:spPr>
            <a:xfrm rot="10800000">
              <a:off x="14728280" y="1826308"/>
              <a:ext cx="2984759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5883"/>
                  </a:lnTo>
                  <a:lnTo>
                    <a:pt x="12273" y="21600"/>
                  </a:lnTo>
                  <a:lnTo>
                    <a:pt x="2160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74" name="Freeform 16"/>
            <p:cNvSpPr/>
            <p:nvPr/>
          </p:nvSpPr>
          <p:spPr>
            <a:xfrm rot="10800000">
              <a:off x="14719596" y="3428855"/>
              <a:ext cx="298475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5" y="0"/>
                  </a:moveTo>
                  <a:lnTo>
                    <a:pt x="0" y="21600"/>
                  </a:lnTo>
                  <a:lnTo>
                    <a:pt x="21600" y="5183"/>
                  </a:lnTo>
                  <a:lnTo>
                    <a:pt x="20759" y="0"/>
                  </a:lnTo>
                  <a:lnTo>
                    <a:pt x="435" y="0"/>
                  </a:lnTo>
                </a:path>
              </a:pathLst>
            </a:custGeom>
            <a:solidFill>
              <a:srgbClr val="0D466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75" name="Freeform 17"/>
            <p:cNvSpPr/>
            <p:nvPr/>
          </p:nvSpPr>
          <p:spPr>
            <a:xfrm rot="10800000">
              <a:off x="17616786" y="3428855"/>
              <a:ext cx="94210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219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76" name="Freeform 18"/>
            <p:cNvSpPr/>
            <p:nvPr/>
          </p:nvSpPr>
          <p:spPr>
            <a:xfrm rot="10800000">
              <a:off x="16010377" y="1830650"/>
              <a:ext cx="2915220" cy="164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9033" y="0"/>
                  </a:lnTo>
                  <a:lnTo>
                    <a:pt x="0" y="17143"/>
                  </a:lnTo>
                  <a:lnTo>
                    <a:pt x="21600" y="2160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77" name="Freeform 19"/>
            <p:cNvSpPr/>
            <p:nvPr/>
          </p:nvSpPr>
          <p:spPr>
            <a:xfrm rot="10800000">
              <a:off x="17682798" y="2191946"/>
              <a:ext cx="1759169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6640" y="21600"/>
                  </a:lnTo>
                  <a:lnTo>
                    <a:pt x="21600" y="8271"/>
                  </a:lnTo>
                  <a:lnTo>
                    <a:pt x="108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78" name="Freeform 20"/>
            <p:cNvSpPr/>
            <p:nvPr/>
          </p:nvSpPr>
          <p:spPr>
            <a:xfrm rot="10800000">
              <a:off x="18859439" y="980442"/>
              <a:ext cx="5231670" cy="29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71"/>
                  </a:moveTo>
                  <a:lnTo>
                    <a:pt x="3470" y="0"/>
                  </a:lnTo>
                  <a:lnTo>
                    <a:pt x="0" y="21600"/>
                  </a:lnTo>
                  <a:lnTo>
                    <a:pt x="21600" y="12671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79" name="Freeform 21"/>
            <p:cNvSpPr/>
            <p:nvPr/>
          </p:nvSpPr>
          <p:spPr>
            <a:xfrm rot="10800000">
              <a:off x="18877157" y="2192182"/>
              <a:ext cx="4392880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36" y="0"/>
                  </a:moveTo>
                  <a:lnTo>
                    <a:pt x="0" y="3758"/>
                  </a:lnTo>
                  <a:lnTo>
                    <a:pt x="21600" y="21600"/>
                  </a:lnTo>
                  <a:lnTo>
                    <a:pt x="18939" y="0"/>
                  </a:lnTo>
                  <a:lnTo>
                    <a:pt x="4536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80" name="Freeform 22"/>
            <p:cNvSpPr/>
            <p:nvPr/>
          </p:nvSpPr>
          <p:spPr>
            <a:xfrm rot="10800000">
              <a:off x="22349655" y="3912415"/>
              <a:ext cx="920382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1662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81" name="Freeform 23"/>
            <p:cNvSpPr/>
            <p:nvPr/>
          </p:nvSpPr>
          <p:spPr>
            <a:xfrm rot="10800000">
              <a:off x="23179183" y="3912415"/>
              <a:ext cx="620501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124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82" name="Freeform 24"/>
            <p:cNvSpPr/>
            <p:nvPr/>
          </p:nvSpPr>
          <p:spPr>
            <a:xfrm rot="10800000">
              <a:off x="24087514" y="1002745"/>
              <a:ext cx="446655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837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0" y="19837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83" name="Freeform 25"/>
            <p:cNvSpPr/>
            <p:nvPr/>
          </p:nvSpPr>
          <p:spPr>
            <a:xfrm rot="10800000">
              <a:off x="23248720" y="962250"/>
              <a:ext cx="1285449" cy="3341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7011"/>
                  </a:lnTo>
                  <a:lnTo>
                    <a:pt x="7481" y="21600"/>
                  </a:lnTo>
                  <a:lnTo>
                    <a:pt x="21600" y="2375"/>
                  </a:lnTo>
                  <a:lnTo>
                    <a:pt x="12397" y="0"/>
                  </a:lnTo>
                  <a:lnTo>
                    <a:pt x="0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84" name="Freeform 26"/>
            <p:cNvSpPr/>
            <p:nvPr/>
          </p:nvSpPr>
          <p:spPr>
            <a:xfrm rot="10800000">
              <a:off x="9083887" y="770206"/>
              <a:ext cx="6987477" cy="1785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8683"/>
                  </a:lnTo>
                  <a:lnTo>
                    <a:pt x="8178" y="0"/>
                  </a:lnTo>
                  <a:lnTo>
                    <a:pt x="21600" y="2160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85" name="Freeform 12"/>
            <p:cNvSpPr/>
            <p:nvPr/>
          </p:nvSpPr>
          <p:spPr>
            <a:xfrm rot="10800000">
              <a:off x="12451272" y="2539305"/>
              <a:ext cx="2306773" cy="1733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40" y="0"/>
                  </a:moveTo>
                  <a:lnTo>
                    <a:pt x="0" y="2418"/>
                  </a:lnTo>
                  <a:lnTo>
                    <a:pt x="12700" y="21600"/>
                  </a:lnTo>
                  <a:lnTo>
                    <a:pt x="21600" y="0"/>
                  </a:lnTo>
                  <a:lnTo>
                    <a:pt x="344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</p:grpSp>
      <p:sp>
        <p:nvSpPr>
          <p:cNvPr id="1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icture Placeholder 13"/>
          <p:cNvSpPr/>
          <p:nvPr>
            <p:ph type="pic" idx="13"/>
          </p:nvPr>
        </p:nvSpPr>
        <p:spPr>
          <a:xfrm>
            <a:off x="0" y="0"/>
            <a:ext cx="24377650" cy="13716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icture Placeholder 3"/>
          <p:cNvSpPr/>
          <p:nvPr>
            <p:ph type="pic" sz="half" idx="13"/>
          </p:nvPr>
        </p:nvSpPr>
        <p:spPr>
          <a:xfrm>
            <a:off x="13905211" y="1952726"/>
            <a:ext cx="8420997" cy="842099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228" name="Group 4"/>
          <p:cNvGrpSpPr/>
          <p:nvPr/>
        </p:nvGrpSpPr>
        <p:grpSpPr>
          <a:xfrm>
            <a:off x="-22463" y="10975715"/>
            <a:ext cx="24534171" cy="4303384"/>
            <a:chOff x="0" y="0"/>
            <a:chExt cx="24534168" cy="4303382"/>
          </a:xfrm>
        </p:grpSpPr>
        <p:sp>
          <p:nvSpPr>
            <p:cNvPr id="203" name="Freeform 5"/>
            <p:cNvSpPr/>
            <p:nvPr/>
          </p:nvSpPr>
          <p:spPr>
            <a:xfrm rot="10800000">
              <a:off x="22539" y="0"/>
              <a:ext cx="1133338" cy="1715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11402"/>
                  </a:lnTo>
                  <a:lnTo>
                    <a:pt x="21600" y="0"/>
                  </a:lnTo>
                  <a:lnTo>
                    <a:pt x="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04" name="Freeform 6"/>
            <p:cNvSpPr/>
            <p:nvPr/>
          </p:nvSpPr>
          <p:spPr>
            <a:xfrm rot="10800000">
              <a:off x="0" y="4162"/>
              <a:ext cx="1454947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779" y="21600"/>
                  </a:lnTo>
                  <a:lnTo>
                    <a:pt x="21600" y="12854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05" name="Freeform 7"/>
            <p:cNvSpPr/>
            <p:nvPr/>
          </p:nvSpPr>
          <p:spPr>
            <a:xfrm rot="10800000">
              <a:off x="1111784" y="4162"/>
              <a:ext cx="2645764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18970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06" name="Freeform 8"/>
            <p:cNvSpPr/>
            <p:nvPr/>
          </p:nvSpPr>
          <p:spPr>
            <a:xfrm rot="10800000">
              <a:off x="1111784" y="4162"/>
              <a:ext cx="3002141" cy="423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05" y="16028"/>
                  </a:lnTo>
                  <a:lnTo>
                    <a:pt x="21600" y="21600"/>
                  </a:lnTo>
                  <a:lnTo>
                    <a:pt x="2565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07" name="Freeform 9"/>
            <p:cNvSpPr/>
            <p:nvPr/>
          </p:nvSpPr>
          <p:spPr>
            <a:xfrm rot="10800000">
              <a:off x="4071452" y="1095027"/>
              <a:ext cx="2784839" cy="3141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55" y="0"/>
                  </a:moveTo>
                  <a:lnTo>
                    <a:pt x="0" y="13243"/>
                  </a:lnTo>
                  <a:lnTo>
                    <a:pt x="21600" y="21600"/>
                  </a:lnTo>
                  <a:lnTo>
                    <a:pt x="21271" y="0"/>
                  </a:lnTo>
                  <a:lnTo>
                    <a:pt x="16255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08" name="Freeform 10"/>
            <p:cNvSpPr/>
            <p:nvPr/>
          </p:nvSpPr>
          <p:spPr>
            <a:xfrm rot="10800000">
              <a:off x="4758127" y="2311921"/>
              <a:ext cx="2167699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08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09" name="Freeform 11"/>
            <p:cNvSpPr/>
            <p:nvPr/>
          </p:nvSpPr>
          <p:spPr>
            <a:xfrm rot="10800000">
              <a:off x="6834736" y="2311684"/>
              <a:ext cx="2810914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21055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10" name="Freeform 12"/>
            <p:cNvSpPr/>
            <p:nvPr/>
          </p:nvSpPr>
          <p:spPr>
            <a:xfrm rot="10800000">
              <a:off x="6807850" y="716915"/>
              <a:ext cx="4136462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711" y="21600"/>
                  </a:lnTo>
                  <a:lnTo>
                    <a:pt x="21600" y="11819"/>
                  </a:lnTo>
                  <a:lnTo>
                    <a:pt x="692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11" name="Freeform 13"/>
            <p:cNvSpPr/>
            <p:nvPr/>
          </p:nvSpPr>
          <p:spPr>
            <a:xfrm rot="10800000">
              <a:off x="9084948" y="739217"/>
              <a:ext cx="4345073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30" y="0"/>
                  </a:moveTo>
                  <a:lnTo>
                    <a:pt x="0" y="10646"/>
                  </a:lnTo>
                  <a:lnTo>
                    <a:pt x="21600" y="21600"/>
                  </a:lnTo>
                  <a:lnTo>
                    <a:pt x="12356" y="0"/>
                  </a:lnTo>
                  <a:lnTo>
                    <a:pt x="4730" y="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12" name="Freeform 14"/>
            <p:cNvSpPr/>
            <p:nvPr/>
          </p:nvSpPr>
          <p:spPr>
            <a:xfrm rot="10800000">
              <a:off x="14372721" y="4041655"/>
              <a:ext cx="36842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86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6486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13" name="Freeform 13"/>
            <p:cNvSpPr/>
            <p:nvPr/>
          </p:nvSpPr>
          <p:spPr>
            <a:xfrm rot="10800000">
              <a:off x="14610939" y="4041655"/>
              <a:ext cx="22501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082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14" name="Freeform 14"/>
            <p:cNvSpPr/>
            <p:nvPr/>
          </p:nvSpPr>
          <p:spPr>
            <a:xfrm rot="10800000">
              <a:off x="13386401" y="1826546"/>
              <a:ext cx="2645767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736"/>
                  </a:moveTo>
                  <a:lnTo>
                    <a:pt x="10522" y="0"/>
                  </a:lnTo>
                  <a:lnTo>
                    <a:pt x="0" y="21600"/>
                  </a:lnTo>
                  <a:lnTo>
                    <a:pt x="21600" y="14736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15" name="Freeform 15"/>
            <p:cNvSpPr/>
            <p:nvPr/>
          </p:nvSpPr>
          <p:spPr>
            <a:xfrm rot="10800000">
              <a:off x="14728280" y="1826308"/>
              <a:ext cx="2984759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5883"/>
                  </a:lnTo>
                  <a:lnTo>
                    <a:pt x="12273" y="21600"/>
                  </a:lnTo>
                  <a:lnTo>
                    <a:pt x="2160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16" name="Freeform 16"/>
            <p:cNvSpPr/>
            <p:nvPr/>
          </p:nvSpPr>
          <p:spPr>
            <a:xfrm rot="10800000">
              <a:off x="14719596" y="3428855"/>
              <a:ext cx="298475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5" y="0"/>
                  </a:moveTo>
                  <a:lnTo>
                    <a:pt x="0" y="21600"/>
                  </a:lnTo>
                  <a:lnTo>
                    <a:pt x="21600" y="5183"/>
                  </a:lnTo>
                  <a:lnTo>
                    <a:pt x="20759" y="0"/>
                  </a:lnTo>
                  <a:lnTo>
                    <a:pt x="435" y="0"/>
                  </a:lnTo>
                </a:path>
              </a:pathLst>
            </a:custGeom>
            <a:solidFill>
              <a:srgbClr val="0D466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17" name="Freeform 17"/>
            <p:cNvSpPr/>
            <p:nvPr/>
          </p:nvSpPr>
          <p:spPr>
            <a:xfrm rot="10800000">
              <a:off x="17616786" y="3428855"/>
              <a:ext cx="94210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219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18" name="Freeform 18"/>
            <p:cNvSpPr/>
            <p:nvPr/>
          </p:nvSpPr>
          <p:spPr>
            <a:xfrm rot="10800000">
              <a:off x="16010377" y="1830650"/>
              <a:ext cx="2915220" cy="164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9033" y="0"/>
                  </a:lnTo>
                  <a:lnTo>
                    <a:pt x="0" y="17143"/>
                  </a:lnTo>
                  <a:lnTo>
                    <a:pt x="21600" y="2160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19" name="Freeform 19"/>
            <p:cNvSpPr/>
            <p:nvPr/>
          </p:nvSpPr>
          <p:spPr>
            <a:xfrm rot="10800000">
              <a:off x="17682798" y="2191946"/>
              <a:ext cx="1759169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6640" y="21600"/>
                  </a:lnTo>
                  <a:lnTo>
                    <a:pt x="21600" y="8271"/>
                  </a:lnTo>
                  <a:lnTo>
                    <a:pt x="108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20" name="Freeform 20"/>
            <p:cNvSpPr/>
            <p:nvPr/>
          </p:nvSpPr>
          <p:spPr>
            <a:xfrm rot="10800000">
              <a:off x="18859439" y="980442"/>
              <a:ext cx="5231670" cy="29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71"/>
                  </a:moveTo>
                  <a:lnTo>
                    <a:pt x="3470" y="0"/>
                  </a:lnTo>
                  <a:lnTo>
                    <a:pt x="0" y="21600"/>
                  </a:lnTo>
                  <a:lnTo>
                    <a:pt x="21600" y="12671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21" name="Freeform 21"/>
            <p:cNvSpPr/>
            <p:nvPr/>
          </p:nvSpPr>
          <p:spPr>
            <a:xfrm rot="10800000">
              <a:off x="18877157" y="2192182"/>
              <a:ext cx="4392880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36" y="0"/>
                  </a:moveTo>
                  <a:lnTo>
                    <a:pt x="0" y="3758"/>
                  </a:lnTo>
                  <a:lnTo>
                    <a:pt x="21600" y="21600"/>
                  </a:lnTo>
                  <a:lnTo>
                    <a:pt x="18939" y="0"/>
                  </a:lnTo>
                  <a:lnTo>
                    <a:pt x="4536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22" name="Freeform 22"/>
            <p:cNvSpPr/>
            <p:nvPr/>
          </p:nvSpPr>
          <p:spPr>
            <a:xfrm rot="10800000">
              <a:off x="22349655" y="3912415"/>
              <a:ext cx="920382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1662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23" name="Freeform 23"/>
            <p:cNvSpPr/>
            <p:nvPr/>
          </p:nvSpPr>
          <p:spPr>
            <a:xfrm rot="10800000">
              <a:off x="23179183" y="3912415"/>
              <a:ext cx="620501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124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24" name="Freeform 24"/>
            <p:cNvSpPr/>
            <p:nvPr/>
          </p:nvSpPr>
          <p:spPr>
            <a:xfrm rot="10800000">
              <a:off x="24087514" y="1002745"/>
              <a:ext cx="446655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837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0" y="19837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25" name="Freeform 25"/>
            <p:cNvSpPr/>
            <p:nvPr/>
          </p:nvSpPr>
          <p:spPr>
            <a:xfrm rot="10800000">
              <a:off x="23248720" y="962250"/>
              <a:ext cx="1285449" cy="3341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7011"/>
                  </a:lnTo>
                  <a:lnTo>
                    <a:pt x="7481" y="21600"/>
                  </a:lnTo>
                  <a:lnTo>
                    <a:pt x="21600" y="2375"/>
                  </a:lnTo>
                  <a:lnTo>
                    <a:pt x="12397" y="0"/>
                  </a:lnTo>
                  <a:lnTo>
                    <a:pt x="0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26" name="Freeform 26"/>
            <p:cNvSpPr/>
            <p:nvPr/>
          </p:nvSpPr>
          <p:spPr>
            <a:xfrm rot="10800000">
              <a:off x="9083887" y="770206"/>
              <a:ext cx="6987477" cy="1785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8683"/>
                  </a:lnTo>
                  <a:lnTo>
                    <a:pt x="8178" y="0"/>
                  </a:lnTo>
                  <a:lnTo>
                    <a:pt x="21600" y="2160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27" name="Freeform 12"/>
            <p:cNvSpPr/>
            <p:nvPr/>
          </p:nvSpPr>
          <p:spPr>
            <a:xfrm rot="10800000">
              <a:off x="12451272" y="2539305"/>
              <a:ext cx="2306773" cy="1733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40" y="0"/>
                  </a:moveTo>
                  <a:lnTo>
                    <a:pt x="0" y="2418"/>
                  </a:lnTo>
                  <a:lnTo>
                    <a:pt x="12700" y="21600"/>
                  </a:lnTo>
                  <a:lnTo>
                    <a:pt x="21600" y="0"/>
                  </a:lnTo>
                  <a:lnTo>
                    <a:pt x="344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</p:grpSp>
      <p:sp>
        <p:nvSpPr>
          <p:cNvPr id="2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48"/>
          <p:cNvGrpSpPr/>
          <p:nvPr/>
        </p:nvGrpSpPr>
        <p:grpSpPr>
          <a:xfrm>
            <a:off x="-6598854" y="-10512751"/>
            <a:ext cx="4303384" cy="24534170"/>
            <a:chOff x="0" y="0"/>
            <a:chExt cx="4303382" cy="24534168"/>
          </a:xfrm>
        </p:grpSpPr>
        <p:sp>
          <p:nvSpPr>
            <p:cNvPr id="2" name="Freeform 49"/>
            <p:cNvSpPr/>
            <p:nvPr/>
          </p:nvSpPr>
          <p:spPr>
            <a:xfrm rot="5400000">
              <a:off x="291183" y="23087107"/>
              <a:ext cx="1133338" cy="1715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11402"/>
                  </a:lnTo>
                  <a:lnTo>
                    <a:pt x="21600" y="0"/>
                  </a:lnTo>
                  <a:lnTo>
                    <a:pt x="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3" name="Freeform 50"/>
            <p:cNvSpPr/>
            <p:nvPr/>
          </p:nvSpPr>
          <p:spPr>
            <a:xfrm rot="5400000">
              <a:off x="1392727" y="21690657"/>
              <a:ext cx="1454947" cy="4232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779" y="21600"/>
                  </a:lnTo>
                  <a:lnTo>
                    <a:pt x="21600" y="12854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4" name="Freeform 51"/>
            <p:cNvSpPr/>
            <p:nvPr/>
          </p:nvSpPr>
          <p:spPr>
            <a:xfrm rot="5400000">
              <a:off x="797319" y="19983464"/>
              <a:ext cx="2645764" cy="4232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18970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5" name="Freeform 52"/>
            <p:cNvSpPr/>
            <p:nvPr/>
          </p:nvSpPr>
          <p:spPr>
            <a:xfrm rot="5400000">
              <a:off x="619130" y="19805276"/>
              <a:ext cx="3002141" cy="4232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05" y="16028"/>
                  </a:lnTo>
                  <a:lnTo>
                    <a:pt x="21600" y="21600"/>
                  </a:lnTo>
                  <a:lnTo>
                    <a:pt x="2565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6" name="Freeform 53"/>
            <p:cNvSpPr/>
            <p:nvPr/>
          </p:nvSpPr>
          <p:spPr>
            <a:xfrm rot="5400000">
              <a:off x="1273214" y="17499689"/>
              <a:ext cx="2784839" cy="314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55" y="0"/>
                  </a:moveTo>
                  <a:lnTo>
                    <a:pt x="0" y="13243"/>
                  </a:lnTo>
                  <a:lnTo>
                    <a:pt x="21600" y="21600"/>
                  </a:lnTo>
                  <a:lnTo>
                    <a:pt x="21271" y="0"/>
                  </a:lnTo>
                  <a:lnTo>
                    <a:pt x="16255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7" name="Freeform 54"/>
            <p:cNvSpPr/>
            <p:nvPr/>
          </p:nvSpPr>
          <p:spPr>
            <a:xfrm rot="5400000">
              <a:off x="2190231" y="17730032"/>
              <a:ext cx="2167699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08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8" name="Freeform 55"/>
            <p:cNvSpPr/>
            <p:nvPr/>
          </p:nvSpPr>
          <p:spPr>
            <a:xfrm rot="5400000">
              <a:off x="1868386" y="15331816"/>
              <a:ext cx="2810915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21055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9" name="Freeform 56"/>
            <p:cNvSpPr/>
            <p:nvPr/>
          </p:nvSpPr>
          <p:spPr>
            <a:xfrm rot="5400000">
              <a:off x="408346" y="13898426"/>
              <a:ext cx="4136462" cy="3519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711" y="21600"/>
                  </a:lnTo>
                  <a:lnTo>
                    <a:pt x="21600" y="11819"/>
                  </a:lnTo>
                  <a:lnTo>
                    <a:pt x="692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0" name="Freeform 57"/>
            <p:cNvSpPr/>
            <p:nvPr/>
          </p:nvSpPr>
          <p:spPr>
            <a:xfrm rot="5400000">
              <a:off x="326343" y="11517021"/>
              <a:ext cx="4345073" cy="351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30" y="0"/>
                  </a:moveTo>
                  <a:lnTo>
                    <a:pt x="0" y="10646"/>
                  </a:lnTo>
                  <a:lnTo>
                    <a:pt x="21600" y="21600"/>
                  </a:lnTo>
                  <a:lnTo>
                    <a:pt x="12356" y="0"/>
                  </a:lnTo>
                  <a:lnTo>
                    <a:pt x="4730" y="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1" name="Freeform 58"/>
            <p:cNvSpPr/>
            <p:nvPr/>
          </p:nvSpPr>
          <p:spPr>
            <a:xfrm rot="5400000">
              <a:off x="3954733" y="9879941"/>
              <a:ext cx="368428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86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6486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2" name="Freeform 13"/>
            <p:cNvSpPr/>
            <p:nvPr/>
          </p:nvSpPr>
          <p:spPr>
            <a:xfrm rot="5400000">
              <a:off x="4026437" y="9713428"/>
              <a:ext cx="225019" cy="1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082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3" name="Freeform 14"/>
            <p:cNvSpPr/>
            <p:nvPr/>
          </p:nvSpPr>
          <p:spPr>
            <a:xfrm rot="5400000">
              <a:off x="1633145" y="8695400"/>
              <a:ext cx="2645767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736"/>
                  </a:moveTo>
                  <a:lnTo>
                    <a:pt x="10522" y="0"/>
                  </a:lnTo>
                  <a:lnTo>
                    <a:pt x="0" y="21600"/>
                  </a:lnTo>
                  <a:lnTo>
                    <a:pt x="21600" y="14736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4" name="Freeform 15"/>
            <p:cNvSpPr/>
            <p:nvPr/>
          </p:nvSpPr>
          <p:spPr>
            <a:xfrm rot="5400000">
              <a:off x="1463411" y="7184026"/>
              <a:ext cx="2984759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5883"/>
                  </a:lnTo>
                  <a:lnTo>
                    <a:pt x="12273" y="21600"/>
                  </a:lnTo>
                  <a:lnTo>
                    <a:pt x="2160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5" name="Freeform 16"/>
            <p:cNvSpPr/>
            <p:nvPr/>
          </p:nvSpPr>
          <p:spPr>
            <a:xfrm rot="5400000">
              <a:off x="2340168" y="7918501"/>
              <a:ext cx="298475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5" y="0"/>
                  </a:moveTo>
                  <a:lnTo>
                    <a:pt x="0" y="21600"/>
                  </a:lnTo>
                  <a:lnTo>
                    <a:pt x="21600" y="5183"/>
                  </a:lnTo>
                  <a:lnTo>
                    <a:pt x="20759" y="0"/>
                  </a:lnTo>
                  <a:lnTo>
                    <a:pt x="435" y="0"/>
                  </a:lnTo>
                </a:path>
              </a:pathLst>
            </a:custGeom>
            <a:solidFill>
              <a:srgbClr val="0D466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6" name="Freeform 17"/>
            <p:cNvSpPr/>
            <p:nvPr/>
          </p:nvSpPr>
          <p:spPr>
            <a:xfrm rot="5400000">
              <a:off x="3361494" y="6042637"/>
              <a:ext cx="942107" cy="807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219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7" name="Freeform 18"/>
            <p:cNvSpPr/>
            <p:nvPr/>
          </p:nvSpPr>
          <p:spPr>
            <a:xfrm rot="5400000">
              <a:off x="1193953" y="6245267"/>
              <a:ext cx="2915220" cy="164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9033" y="0"/>
                  </a:lnTo>
                  <a:lnTo>
                    <a:pt x="0" y="17143"/>
                  </a:lnTo>
                  <a:lnTo>
                    <a:pt x="21600" y="2160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8" name="Freeform 19"/>
            <p:cNvSpPr/>
            <p:nvPr/>
          </p:nvSpPr>
          <p:spPr>
            <a:xfrm rot="5400000">
              <a:off x="2367961" y="4916185"/>
              <a:ext cx="1759169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6640" y="21600"/>
                  </a:lnTo>
                  <a:lnTo>
                    <a:pt x="21600" y="8271"/>
                  </a:lnTo>
                  <a:lnTo>
                    <a:pt x="108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19" name="Freeform 20"/>
            <p:cNvSpPr/>
            <p:nvPr/>
          </p:nvSpPr>
          <p:spPr>
            <a:xfrm rot="5400000">
              <a:off x="-147360" y="1570860"/>
              <a:ext cx="5231670" cy="29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71"/>
                  </a:moveTo>
                  <a:lnTo>
                    <a:pt x="3470" y="0"/>
                  </a:lnTo>
                  <a:lnTo>
                    <a:pt x="0" y="21600"/>
                  </a:lnTo>
                  <a:lnTo>
                    <a:pt x="21600" y="12671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0" name="Freeform 21"/>
            <p:cNvSpPr/>
            <p:nvPr/>
          </p:nvSpPr>
          <p:spPr>
            <a:xfrm rot="5400000">
              <a:off x="1051342" y="2404970"/>
              <a:ext cx="4392879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36" y="0"/>
                  </a:moveTo>
                  <a:lnTo>
                    <a:pt x="0" y="3758"/>
                  </a:lnTo>
                  <a:lnTo>
                    <a:pt x="21600" y="21600"/>
                  </a:lnTo>
                  <a:lnTo>
                    <a:pt x="18939" y="0"/>
                  </a:lnTo>
                  <a:lnTo>
                    <a:pt x="4536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1" name="Freeform 22"/>
            <p:cNvSpPr/>
            <p:nvPr/>
          </p:nvSpPr>
          <p:spPr>
            <a:xfrm rot="5400000">
              <a:off x="3636438" y="1540107"/>
              <a:ext cx="920382" cy="368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1662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2" name="Freeform 23"/>
            <p:cNvSpPr/>
            <p:nvPr/>
          </p:nvSpPr>
          <p:spPr>
            <a:xfrm rot="5400000">
              <a:off x="3786378" y="860520"/>
              <a:ext cx="620501" cy="36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124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3" name="Freeform 24"/>
            <p:cNvSpPr/>
            <p:nvPr/>
          </p:nvSpPr>
          <p:spPr>
            <a:xfrm rot="5400000">
              <a:off x="1908900" y="-906156"/>
              <a:ext cx="446655" cy="225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837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0" y="19837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4" name="Freeform 25"/>
            <p:cNvSpPr/>
            <p:nvPr/>
          </p:nvSpPr>
          <p:spPr>
            <a:xfrm rot="5400000">
              <a:off x="1990092" y="-1027843"/>
              <a:ext cx="1285449" cy="3341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7011"/>
                  </a:lnTo>
                  <a:lnTo>
                    <a:pt x="7481" y="21600"/>
                  </a:lnTo>
                  <a:lnTo>
                    <a:pt x="21600" y="2375"/>
                  </a:lnTo>
                  <a:lnTo>
                    <a:pt x="12397" y="0"/>
                  </a:lnTo>
                  <a:lnTo>
                    <a:pt x="0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5" name="Freeform 26"/>
            <p:cNvSpPr/>
            <p:nvPr/>
          </p:nvSpPr>
          <p:spPr>
            <a:xfrm rot="5400000">
              <a:off x="-1830910" y="11063920"/>
              <a:ext cx="6987478" cy="1785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8683"/>
                  </a:lnTo>
                  <a:lnTo>
                    <a:pt x="8178" y="0"/>
                  </a:lnTo>
                  <a:lnTo>
                    <a:pt x="21600" y="2160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6" name="Freeform 12"/>
            <p:cNvSpPr/>
            <p:nvPr/>
          </p:nvSpPr>
          <p:spPr>
            <a:xfrm rot="5400000">
              <a:off x="2252464" y="10062963"/>
              <a:ext cx="2306773" cy="1733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40" y="0"/>
                  </a:moveTo>
                  <a:lnTo>
                    <a:pt x="0" y="2418"/>
                  </a:lnTo>
                  <a:lnTo>
                    <a:pt x="12700" y="21600"/>
                  </a:lnTo>
                  <a:lnTo>
                    <a:pt x="21600" y="0"/>
                  </a:lnTo>
                  <a:lnTo>
                    <a:pt x="344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</p:grpSp>
      <p:sp>
        <p:nvSpPr>
          <p:cNvPr id="28" name="Title Text"/>
          <p:cNvSpPr txBox="1"/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xfrm>
            <a:off x="11779461" y="12344400"/>
            <a:ext cx="5686638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1pPr>
      <a:lvl2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2pPr>
      <a:lvl3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3pPr>
      <a:lvl4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4pPr>
      <a:lvl5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5pPr>
      <a:lvl6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6pPr>
      <a:lvl7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7pPr>
      <a:lvl8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8pPr>
      <a:lvl9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9pPr>
    </p:titleStyle>
    <p:bodyStyle>
      <a:lvl1pPr marL="457109" marR="0" indent="-457109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1pPr>
      <a:lvl2pPr marL="1462747" marR="0" indent="-548530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2pPr>
      <a:lvl3pPr marL="2437912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3pPr>
      <a:lvl4pPr marL="3428314" marR="0" indent="-685663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4pPr>
      <a:lvl5pPr marL="4342531" marR="0" indent="-685663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5pPr>
      <a:lvl6pPr marL="5180563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6pPr>
      <a:lvl7pPr marL="6094780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7pPr>
      <a:lvl8pPr marL="7008997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8pPr>
      <a:lvl9pPr marL="7923215" marR="0" indent="-609479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solidFill>
            <a:srgbClr val="1B243B"/>
          </a:solidFill>
          <a:uFillTx/>
          <a:latin typeface="Lato Light"/>
          <a:ea typeface="Lato Light"/>
          <a:cs typeface="Lato Light"/>
          <a:sym typeface="Lato Light"/>
        </a:defRPr>
      </a:lvl9pPr>
    </p:bodyStyle>
    <p:otherStyle>
      <a:lvl1pPr marL="0" marR="0" indent="0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1pPr>
      <a:lvl2pPr marL="0" marR="0" indent="914216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2pPr>
      <a:lvl3pPr marL="0" marR="0" indent="1828433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3pPr>
      <a:lvl4pPr marL="0" marR="0" indent="2742651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4pPr>
      <a:lvl5pPr marL="0" marR="0" indent="3656867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5pPr>
      <a:lvl6pPr marL="0" marR="0" indent="4571086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6pPr>
      <a:lvl7pPr marL="0" marR="0" indent="5485303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7pPr>
      <a:lvl8pPr marL="0" marR="0" indent="6399519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8pPr>
      <a:lvl9pPr marL="0" marR="0" indent="7313737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311"/>
          <p:cNvSpPr txBox="1"/>
          <p:nvPr/>
        </p:nvSpPr>
        <p:spPr>
          <a:xfrm>
            <a:off x="1798389" y="3961896"/>
            <a:ext cx="20774521" cy="199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pc="122" sz="5700">
                <a:latin typeface="Nunito"/>
                <a:ea typeface="Nunito"/>
                <a:cs typeface="Nunito"/>
                <a:sym typeface="Nunito"/>
              </a:defRPr>
            </a:pPr>
            <a:r>
              <a:t>Distribuirane baze podataka</a:t>
            </a:r>
          </a:p>
          <a:p>
            <a:pPr algn="ctr">
              <a:defRPr b="1" spc="122" sz="5700">
                <a:latin typeface="Nunito"/>
                <a:ea typeface="Nunito"/>
                <a:cs typeface="Nunito"/>
                <a:sym typeface="Nunito"/>
              </a:defRPr>
            </a:pPr>
            <a:r>
              <a:t>CockroachDB</a:t>
            </a:r>
            <a:endParaRPr b="0" spc="25" sz="1200"/>
          </a:p>
        </p:txBody>
      </p:sp>
      <p:sp>
        <p:nvSpPr>
          <p:cNvPr id="239" name="TextBox 312"/>
          <p:cNvSpPr txBox="1"/>
          <p:nvPr/>
        </p:nvSpPr>
        <p:spPr>
          <a:xfrm>
            <a:off x="2072285" y="8039923"/>
            <a:ext cx="6554203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pc="600" sz="2800">
                <a:latin typeface="Nunito"/>
                <a:ea typeface="Nunito"/>
                <a:cs typeface="Nunito"/>
                <a:sym typeface="Nunito"/>
              </a:defRPr>
            </a:pPr>
          </a:p>
          <a:p>
            <a:pPr algn="ctr">
              <a:defRPr spc="600" sz="2800">
                <a:latin typeface="Nunito"/>
                <a:ea typeface="Nunito"/>
                <a:cs typeface="Nunito"/>
                <a:sym typeface="Nunito"/>
              </a:defRPr>
            </a:pPr>
            <a:r>
              <a:t>STRAHINJA LAKTOVIĆ 1089</a:t>
            </a:r>
          </a:p>
        </p:txBody>
      </p:sp>
      <p:grpSp>
        <p:nvGrpSpPr>
          <p:cNvPr id="265" name="Group 129"/>
          <p:cNvGrpSpPr/>
          <p:nvPr/>
        </p:nvGrpSpPr>
        <p:grpSpPr>
          <a:xfrm>
            <a:off x="-1" y="-1582768"/>
            <a:ext cx="24534169" cy="4303383"/>
            <a:chOff x="0" y="0"/>
            <a:chExt cx="24534167" cy="4303382"/>
          </a:xfrm>
        </p:grpSpPr>
        <p:sp>
          <p:nvSpPr>
            <p:cNvPr id="240" name="Freeform 130"/>
            <p:cNvSpPr/>
            <p:nvPr/>
          </p:nvSpPr>
          <p:spPr>
            <a:xfrm>
              <a:off x="23378290" y="2587678"/>
              <a:ext cx="1133339" cy="1715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11402"/>
                  </a:lnTo>
                  <a:lnTo>
                    <a:pt x="21600" y="0"/>
                  </a:lnTo>
                  <a:lnTo>
                    <a:pt x="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41" name="Freeform 131"/>
            <p:cNvSpPr/>
            <p:nvPr/>
          </p:nvSpPr>
          <p:spPr>
            <a:xfrm>
              <a:off x="23079220" y="67144"/>
              <a:ext cx="1454948" cy="4232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779" y="21600"/>
                  </a:lnTo>
                  <a:lnTo>
                    <a:pt x="21600" y="12854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42" name="Freeform 132"/>
            <p:cNvSpPr/>
            <p:nvPr/>
          </p:nvSpPr>
          <p:spPr>
            <a:xfrm>
              <a:off x="20776620" y="67144"/>
              <a:ext cx="2645764" cy="4232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18970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43" name="Freeform 133"/>
            <p:cNvSpPr/>
            <p:nvPr/>
          </p:nvSpPr>
          <p:spPr>
            <a:xfrm>
              <a:off x="20420243" y="67144"/>
              <a:ext cx="3002141" cy="4232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05" y="16028"/>
                  </a:lnTo>
                  <a:lnTo>
                    <a:pt x="21600" y="21600"/>
                  </a:lnTo>
                  <a:lnTo>
                    <a:pt x="2565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44" name="Freeform 134"/>
            <p:cNvSpPr/>
            <p:nvPr/>
          </p:nvSpPr>
          <p:spPr>
            <a:xfrm>
              <a:off x="17677877" y="67143"/>
              <a:ext cx="2784839" cy="3141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55" y="0"/>
                  </a:moveTo>
                  <a:lnTo>
                    <a:pt x="0" y="13243"/>
                  </a:lnTo>
                  <a:lnTo>
                    <a:pt x="21600" y="21600"/>
                  </a:lnTo>
                  <a:lnTo>
                    <a:pt x="21271" y="0"/>
                  </a:lnTo>
                  <a:lnTo>
                    <a:pt x="16255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45" name="Freeform 135"/>
            <p:cNvSpPr/>
            <p:nvPr/>
          </p:nvSpPr>
          <p:spPr>
            <a:xfrm>
              <a:off x="17608342" y="67143"/>
              <a:ext cx="2167699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08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46" name="Freeform 136"/>
            <p:cNvSpPr/>
            <p:nvPr/>
          </p:nvSpPr>
          <p:spPr>
            <a:xfrm>
              <a:off x="14888517" y="67380"/>
              <a:ext cx="2810914" cy="192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21055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47" name="Freeform 137"/>
            <p:cNvSpPr/>
            <p:nvPr/>
          </p:nvSpPr>
          <p:spPr>
            <a:xfrm>
              <a:off x="13589855" y="67144"/>
              <a:ext cx="4136462" cy="3519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711" y="21600"/>
                  </a:lnTo>
                  <a:lnTo>
                    <a:pt x="21600" y="11819"/>
                  </a:lnTo>
                  <a:lnTo>
                    <a:pt x="6920" y="0"/>
                  </a:lnTo>
                  <a:lnTo>
                    <a:pt x="0" y="0"/>
                  </a:lnTo>
                </a:path>
              </a:pathLst>
            </a:custGeom>
            <a:solidFill>
              <a:srgbClr val="7AE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48" name="Freeform 138"/>
            <p:cNvSpPr/>
            <p:nvPr/>
          </p:nvSpPr>
          <p:spPr>
            <a:xfrm>
              <a:off x="11104147" y="44842"/>
              <a:ext cx="4345073" cy="3519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30" y="0"/>
                  </a:moveTo>
                  <a:lnTo>
                    <a:pt x="0" y="10646"/>
                  </a:lnTo>
                  <a:lnTo>
                    <a:pt x="21600" y="21600"/>
                  </a:lnTo>
                  <a:lnTo>
                    <a:pt x="12356" y="0"/>
                  </a:lnTo>
                  <a:lnTo>
                    <a:pt x="4730" y="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49" name="Freeform 139"/>
            <p:cNvSpPr/>
            <p:nvPr/>
          </p:nvSpPr>
          <p:spPr>
            <a:xfrm>
              <a:off x="9793019" y="67143"/>
              <a:ext cx="368428" cy="19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86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6486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50" name="Freeform 13"/>
            <p:cNvSpPr/>
            <p:nvPr/>
          </p:nvSpPr>
          <p:spPr>
            <a:xfrm>
              <a:off x="9698211" y="67143"/>
              <a:ext cx="225018" cy="19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082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51" name="Freeform 14"/>
            <p:cNvSpPr/>
            <p:nvPr/>
          </p:nvSpPr>
          <p:spPr>
            <a:xfrm>
              <a:off x="8501999" y="217871"/>
              <a:ext cx="2645767" cy="2258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736"/>
                  </a:moveTo>
                  <a:lnTo>
                    <a:pt x="10522" y="0"/>
                  </a:lnTo>
                  <a:lnTo>
                    <a:pt x="0" y="21600"/>
                  </a:lnTo>
                  <a:lnTo>
                    <a:pt x="21600" y="14736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52" name="Freeform 15"/>
            <p:cNvSpPr/>
            <p:nvPr/>
          </p:nvSpPr>
          <p:spPr>
            <a:xfrm>
              <a:off x="6821130" y="218109"/>
              <a:ext cx="2984758" cy="2258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5883"/>
                  </a:lnTo>
                  <a:lnTo>
                    <a:pt x="12273" y="21600"/>
                  </a:lnTo>
                  <a:lnTo>
                    <a:pt x="2160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53" name="Freeform 16"/>
            <p:cNvSpPr/>
            <p:nvPr/>
          </p:nvSpPr>
          <p:spPr>
            <a:xfrm>
              <a:off x="6829814" y="67143"/>
              <a:ext cx="2984758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5" y="0"/>
                  </a:moveTo>
                  <a:lnTo>
                    <a:pt x="0" y="21600"/>
                  </a:lnTo>
                  <a:lnTo>
                    <a:pt x="21600" y="5183"/>
                  </a:lnTo>
                  <a:lnTo>
                    <a:pt x="20759" y="0"/>
                  </a:lnTo>
                  <a:lnTo>
                    <a:pt x="435" y="0"/>
                  </a:lnTo>
                </a:path>
              </a:pathLst>
            </a:custGeom>
            <a:solidFill>
              <a:srgbClr val="0D466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54" name="Freeform 17"/>
            <p:cNvSpPr/>
            <p:nvPr/>
          </p:nvSpPr>
          <p:spPr>
            <a:xfrm>
              <a:off x="5975275" y="67143"/>
              <a:ext cx="942107" cy="8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219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55" name="Freeform 18"/>
            <p:cNvSpPr/>
            <p:nvPr/>
          </p:nvSpPr>
          <p:spPr>
            <a:xfrm>
              <a:off x="5608571" y="830906"/>
              <a:ext cx="2915219" cy="1641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9033" y="0"/>
                  </a:lnTo>
                  <a:lnTo>
                    <a:pt x="0" y="17143"/>
                  </a:lnTo>
                  <a:lnTo>
                    <a:pt x="21600" y="21600"/>
                  </a:ln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56" name="Freeform 19"/>
            <p:cNvSpPr/>
            <p:nvPr/>
          </p:nvSpPr>
          <p:spPr>
            <a:xfrm>
              <a:off x="5092201" y="237"/>
              <a:ext cx="1759169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6640" y="21600"/>
                  </a:lnTo>
                  <a:lnTo>
                    <a:pt x="21600" y="8271"/>
                  </a:lnTo>
                  <a:lnTo>
                    <a:pt x="108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57" name="Freeform 20"/>
            <p:cNvSpPr/>
            <p:nvPr/>
          </p:nvSpPr>
          <p:spPr>
            <a:xfrm>
              <a:off x="443058" y="346874"/>
              <a:ext cx="5231670" cy="29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671"/>
                  </a:moveTo>
                  <a:lnTo>
                    <a:pt x="3470" y="0"/>
                  </a:lnTo>
                  <a:lnTo>
                    <a:pt x="0" y="21600"/>
                  </a:lnTo>
                  <a:lnTo>
                    <a:pt x="21600" y="12671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58" name="Freeform 21"/>
            <p:cNvSpPr/>
            <p:nvPr/>
          </p:nvSpPr>
          <p:spPr>
            <a:xfrm>
              <a:off x="1264131" y="1"/>
              <a:ext cx="4392879" cy="211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36" y="0"/>
                  </a:moveTo>
                  <a:lnTo>
                    <a:pt x="0" y="3758"/>
                  </a:lnTo>
                  <a:lnTo>
                    <a:pt x="21600" y="21600"/>
                  </a:lnTo>
                  <a:lnTo>
                    <a:pt x="18939" y="0"/>
                  </a:lnTo>
                  <a:lnTo>
                    <a:pt x="4536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59" name="Freeform 22"/>
            <p:cNvSpPr/>
            <p:nvPr/>
          </p:nvSpPr>
          <p:spPr>
            <a:xfrm>
              <a:off x="1264130" y="22539"/>
              <a:ext cx="920382" cy="368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1662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60" name="Freeform 23"/>
            <p:cNvSpPr/>
            <p:nvPr/>
          </p:nvSpPr>
          <p:spPr>
            <a:xfrm>
              <a:off x="734483" y="22539"/>
              <a:ext cx="620501" cy="368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124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61" name="Freeform 24"/>
            <p:cNvSpPr/>
            <p:nvPr/>
          </p:nvSpPr>
          <p:spPr>
            <a:xfrm>
              <a:off x="0" y="1041672"/>
              <a:ext cx="446654" cy="2258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837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0" y="19837"/>
                  </a:lnTo>
                </a:path>
              </a:pathLst>
            </a:custGeom>
            <a:solidFill>
              <a:srgbClr val="0B2D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62" name="Freeform 25"/>
            <p:cNvSpPr/>
            <p:nvPr/>
          </p:nvSpPr>
          <p:spPr>
            <a:xfrm>
              <a:off x="0" y="0"/>
              <a:ext cx="1285449" cy="3341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7011"/>
                  </a:lnTo>
                  <a:lnTo>
                    <a:pt x="7481" y="21600"/>
                  </a:lnTo>
                  <a:lnTo>
                    <a:pt x="21600" y="2375"/>
                  </a:lnTo>
                  <a:lnTo>
                    <a:pt x="12397" y="0"/>
                  </a:lnTo>
                  <a:lnTo>
                    <a:pt x="0" y="0"/>
                  </a:lnTo>
                </a:path>
              </a:pathLst>
            </a:custGeom>
            <a:solidFill>
              <a:srgbClr val="1143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63" name="Freeform 26"/>
            <p:cNvSpPr/>
            <p:nvPr/>
          </p:nvSpPr>
          <p:spPr>
            <a:xfrm>
              <a:off x="8462804" y="1747930"/>
              <a:ext cx="6987477" cy="1785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8683"/>
                  </a:lnTo>
                  <a:lnTo>
                    <a:pt x="8178" y="0"/>
                  </a:lnTo>
                  <a:lnTo>
                    <a:pt x="21600" y="2160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  <p:sp>
          <p:nvSpPr>
            <p:cNvPr id="264" name="Freeform 12"/>
            <p:cNvSpPr/>
            <p:nvPr/>
          </p:nvSpPr>
          <p:spPr>
            <a:xfrm>
              <a:off x="9776123" y="30986"/>
              <a:ext cx="2306773" cy="1733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40" y="0"/>
                  </a:moveTo>
                  <a:lnTo>
                    <a:pt x="0" y="2418"/>
                  </a:lnTo>
                  <a:lnTo>
                    <a:pt x="12700" y="21600"/>
                  </a:lnTo>
                  <a:lnTo>
                    <a:pt x="21600" y="0"/>
                  </a:lnTo>
                  <a:lnTo>
                    <a:pt x="3440" y="0"/>
                  </a:lnTo>
                </a:path>
              </a:pathLst>
            </a:custGeom>
            <a:solidFill>
              <a:srgbClr val="146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7100">
                  <a:latin typeface="+mj-lt"/>
                  <a:ea typeface="+mj-ea"/>
                  <a:cs typeface="+mj-cs"/>
                  <a:sym typeface="Nunito Light"/>
                </a:defRPr>
              </a:pPr>
            </a:p>
          </p:txBody>
        </p:sp>
      </p:grpSp>
      <p:sp>
        <p:nvSpPr>
          <p:cNvPr id="266" name="SISTEMI ZA UPRAVLJANJE…"/>
          <p:cNvSpPr txBox="1"/>
          <p:nvPr/>
        </p:nvSpPr>
        <p:spPr>
          <a:xfrm>
            <a:off x="15980965" y="8039923"/>
            <a:ext cx="6494126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pc="600" sz="2800">
                <a:latin typeface="Nunito"/>
                <a:ea typeface="Nunito"/>
                <a:cs typeface="Nunito"/>
                <a:sym typeface="Nunito"/>
              </a:defRPr>
            </a:pPr>
          </a:p>
          <a:p>
            <a:pPr algn="ctr">
              <a:defRPr spc="600" sz="2800">
                <a:latin typeface="Nunito"/>
                <a:ea typeface="Nunito"/>
                <a:cs typeface="Nunito"/>
                <a:sym typeface="Nunito"/>
              </a:defRPr>
            </a:pPr>
            <a:r>
              <a:t>SISTEMI ZA UPRAVLJANJE</a:t>
            </a:r>
          </a:p>
          <a:p>
            <a:pPr algn="ctr">
              <a:defRPr spc="600" sz="2800">
                <a:latin typeface="Nunito"/>
                <a:ea typeface="Nunito"/>
                <a:cs typeface="Nunito"/>
                <a:sym typeface="Nunito"/>
              </a:defRPr>
            </a:pPr>
            <a:r>
              <a:t>BAZAMA PODATAKA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Box 6"/>
          <p:cNvSpPr txBox="1"/>
          <p:nvPr/>
        </p:nvSpPr>
        <p:spPr>
          <a:xfrm>
            <a:off x="1877733" y="1971589"/>
            <a:ext cx="17244656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CockroachDB primer (1)</a:t>
            </a:r>
          </a:p>
        </p:txBody>
      </p:sp>
      <p:sp>
        <p:nvSpPr>
          <p:cNvPr id="351" name="TextBox 20"/>
          <p:cNvSpPr txBox="1"/>
          <p:nvPr/>
        </p:nvSpPr>
        <p:spPr>
          <a:xfrm>
            <a:off x="2731231" y="4611147"/>
            <a:ext cx="256615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lokalni klaster</a:t>
            </a:r>
          </a:p>
        </p:txBody>
      </p:sp>
      <p:sp>
        <p:nvSpPr>
          <p:cNvPr id="352" name="Shape 2540"/>
          <p:cNvSpPr/>
          <p:nvPr/>
        </p:nvSpPr>
        <p:spPr>
          <a:xfrm>
            <a:off x="1929806" y="464115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53" name="TextBox 20"/>
          <p:cNvSpPr txBox="1"/>
          <p:nvPr/>
        </p:nvSpPr>
        <p:spPr>
          <a:xfrm>
            <a:off x="2731231" y="5820177"/>
            <a:ext cx="349266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distribuirani podaci</a:t>
            </a:r>
          </a:p>
        </p:txBody>
      </p:sp>
      <p:sp>
        <p:nvSpPr>
          <p:cNvPr id="354" name="Shape 2540"/>
          <p:cNvSpPr/>
          <p:nvPr/>
        </p:nvSpPr>
        <p:spPr>
          <a:xfrm>
            <a:off x="1929806" y="5827869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pic>
        <p:nvPicPr>
          <p:cNvPr id="355" name="Screen Shot 2020-06-10 at 4.41.12 PM.png" descr="Screen Shot 2020-06-10 at 4.41.1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3439" y="3300531"/>
            <a:ext cx="10807701" cy="830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Box 6"/>
          <p:cNvSpPr txBox="1"/>
          <p:nvPr/>
        </p:nvSpPr>
        <p:spPr>
          <a:xfrm>
            <a:off x="1877733" y="1971589"/>
            <a:ext cx="17244656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CockroachDB primer (2)</a:t>
            </a:r>
          </a:p>
        </p:txBody>
      </p:sp>
      <p:sp>
        <p:nvSpPr>
          <p:cNvPr id="358" name="TextBox 20"/>
          <p:cNvSpPr txBox="1"/>
          <p:nvPr/>
        </p:nvSpPr>
        <p:spPr>
          <a:xfrm>
            <a:off x="2731231" y="4611147"/>
            <a:ext cx="193373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workloads</a:t>
            </a:r>
          </a:p>
        </p:txBody>
      </p:sp>
      <p:sp>
        <p:nvSpPr>
          <p:cNvPr id="359" name="Shape 2540"/>
          <p:cNvSpPr/>
          <p:nvPr/>
        </p:nvSpPr>
        <p:spPr>
          <a:xfrm>
            <a:off x="1929806" y="464115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60" name="TextBox 20"/>
          <p:cNvSpPr txBox="1"/>
          <p:nvPr/>
        </p:nvSpPr>
        <p:spPr>
          <a:xfrm>
            <a:off x="2731231" y="5820177"/>
            <a:ext cx="471225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CockroachDB Dashboard</a:t>
            </a:r>
          </a:p>
        </p:txBody>
      </p:sp>
      <p:sp>
        <p:nvSpPr>
          <p:cNvPr id="361" name="Shape 2540"/>
          <p:cNvSpPr/>
          <p:nvPr/>
        </p:nvSpPr>
        <p:spPr>
          <a:xfrm>
            <a:off x="1929806" y="5827869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pic>
        <p:nvPicPr>
          <p:cNvPr id="362" name="Screen Shot 2020-06-10 at 4.43.17 PM.png" descr="Screen Shot 2020-06-10 at 4.43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9363" y="3505263"/>
            <a:ext cx="14286849" cy="78395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Box 6"/>
          <p:cNvSpPr txBox="1"/>
          <p:nvPr/>
        </p:nvSpPr>
        <p:spPr>
          <a:xfrm>
            <a:off x="1877733" y="1971589"/>
            <a:ext cx="17244656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CockroachDB primer (3)</a:t>
            </a:r>
          </a:p>
        </p:txBody>
      </p:sp>
      <p:sp>
        <p:nvSpPr>
          <p:cNvPr id="365" name="TextBox 20"/>
          <p:cNvSpPr txBox="1"/>
          <p:nvPr/>
        </p:nvSpPr>
        <p:spPr>
          <a:xfrm>
            <a:off x="2731231" y="4611147"/>
            <a:ext cx="193373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workloads</a:t>
            </a:r>
          </a:p>
        </p:txBody>
      </p:sp>
      <p:sp>
        <p:nvSpPr>
          <p:cNvPr id="366" name="Shape 2540"/>
          <p:cNvSpPr/>
          <p:nvPr/>
        </p:nvSpPr>
        <p:spPr>
          <a:xfrm>
            <a:off x="1929806" y="464115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67" name="TextBox 20"/>
          <p:cNvSpPr txBox="1"/>
          <p:nvPr/>
        </p:nvSpPr>
        <p:spPr>
          <a:xfrm>
            <a:off x="2731231" y="5820177"/>
            <a:ext cx="143645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metrike</a:t>
            </a:r>
          </a:p>
        </p:txBody>
      </p:sp>
      <p:sp>
        <p:nvSpPr>
          <p:cNvPr id="368" name="Shape 2540"/>
          <p:cNvSpPr/>
          <p:nvPr/>
        </p:nvSpPr>
        <p:spPr>
          <a:xfrm>
            <a:off x="1929806" y="5827869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pic>
        <p:nvPicPr>
          <p:cNvPr id="369" name="Screen Shot 2020-06-10 at 4.45.26 PM.png" descr="Screen Shot 2020-06-10 at 4.45.2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10506" y="3650411"/>
            <a:ext cx="13541259" cy="7465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Box 12"/>
          <p:cNvSpPr txBox="1"/>
          <p:nvPr/>
        </p:nvSpPr>
        <p:spPr>
          <a:xfrm>
            <a:off x="2422569" y="6040963"/>
            <a:ext cx="19526162" cy="1984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13000"/>
              </a:lnSpc>
              <a:defRPr b="1" spc="300" sz="196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Hvala na pažnji!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Box 6"/>
          <p:cNvSpPr txBox="1"/>
          <p:nvPr/>
        </p:nvSpPr>
        <p:spPr>
          <a:xfrm>
            <a:off x="1877733" y="1971589"/>
            <a:ext cx="17244656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Šta su distribuirane baze podataka ?</a:t>
            </a:r>
          </a:p>
        </p:txBody>
      </p:sp>
      <p:sp>
        <p:nvSpPr>
          <p:cNvPr id="269" name="TextBox 20"/>
          <p:cNvSpPr txBox="1"/>
          <p:nvPr/>
        </p:nvSpPr>
        <p:spPr>
          <a:xfrm>
            <a:off x="2731231" y="4611147"/>
            <a:ext cx="852880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sistem baza smešten na više fizičkih medijuma</a:t>
            </a:r>
          </a:p>
        </p:txBody>
      </p:sp>
      <p:sp>
        <p:nvSpPr>
          <p:cNvPr id="270" name="Shape 2540"/>
          <p:cNvSpPr/>
          <p:nvPr/>
        </p:nvSpPr>
        <p:spPr>
          <a:xfrm>
            <a:off x="1929806" y="464115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271" name="TextBox 22"/>
          <p:cNvSpPr txBox="1"/>
          <p:nvPr/>
        </p:nvSpPr>
        <p:spPr>
          <a:xfrm>
            <a:off x="2775314" y="5490871"/>
            <a:ext cx="439733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homogene i heterogene</a:t>
            </a:r>
          </a:p>
        </p:txBody>
      </p:sp>
      <p:sp>
        <p:nvSpPr>
          <p:cNvPr id="272" name="Shape 2540"/>
          <p:cNvSpPr/>
          <p:nvPr/>
        </p:nvSpPr>
        <p:spPr>
          <a:xfrm>
            <a:off x="1929806" y="549856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273" name="TextBox 22"/>
          <p:cNvSpPr txBox="1"/>
          <p:nvPr/>
        </p:nvSpPr>
        <p:spPr>
          <a:xfrm>
            <a:off x="2741161" y="6363662"/>
            <a:ext cx="378495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klijent-server sistemi</a:t>
            </a:r>
          </a:p>
        </p:txBody>
      </p:sp>
      <p:sp>
        <p:nvSpPr>
          <p:cNvPr id="274" name="Shape 2540"/>
          <p:cNvSpPr/>
          <p:nvPr/>
        </p:nvSpPr>
        <p:spPr>
          <a:xfrm>
            <a:off x="1895653" y="6371355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275" name="TextBox 22"/>
          <p:cNvSpPr txBox="1"/>
          <p:nvPr/>
        </p:nvSpPr>
        <p:spPr>
          <a:xfrm>
            <a:off x="2707007" y="7244146"/>
            <a:ext cx="613545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serveri koji medjusobno saradjuju</a:t>
            </a:r>
          </a:p>
        </p:txBody>
      </p:sp>
      <p:sp>
        <p:nvSpPr>
          <p:cNvPr id="276" name="Shape 2540"/>
          <p:cNvSpPr/>
          <p:nvPr/>
        </p:nvSpPr>
        <p:spPr>
          <a:xfrm>
            <a:off x="1861499" y="725183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277" name="TextBox 22"/>
          <p:cNvSpPr txBox="1"/>
          <p:nvPr/>
        </p:nvSpPr>
        <p:spPr>
          <a:xfrm>
            <a:off x="2764942" y="8132322"/>
            <a:ext cx="355953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middleware sistemi</a:t>
            </a:r>
          </a:p>
        </p:txBody>
      </p:sp>
      <p:sp>
        <p:nvSpPr>
          <p:cNvPr id="278" name="Shape 2540"/>
          <p:cNvSpPr/>
          <p:nvPr/>
        </p:nvSpPr>
        <p:spPr>
          <a:xfrm>
            <a:off x="1919434" y="814001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pic>
        <p:nvPicPr>
          <p:cNvPr id="279" name="Screen Shot 2020-06-10 at 4.10.23 PM.png" descr="Screen Shot 2020-06-10 at 4.10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39647" y="3486129"/>
            <a:ext cx="10892547" cy="8288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Box 6"/>
          <p:cNvSpPr txBox="1"/>
          <p:nvPr/>
        </p:nvSpPr>
        <p:spPr>
          <a:xfrm>
            <a:off x="1877733" y="1971589"/>
            <a:ext cx="17244656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Čuvanje podataka</a:t>
            </a:r>
          </a:p>
        </p:txBody>
      </p:sp>
      <p:sp>
        <p:nvSpPr>
          <p:cNvPr id="282" name="TextBox 20"/>
          <p:cNvSpPr txBox="1"/>
          <p:nvPr/>
        </p:nvSpPr>
        <p:spPr>
          <a:xfrm>
            <a:off x="2731231" y="4611147"/>
            <a:ext cx="254373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fragmentacija</a:t>
            </a:r>
          </a:p>
        </p:txBody>
      </p:sp>
      <p:sp>
        <p:nvSpPr>
          <p:cNvPr id="283" name="Shape 2540"/>
          <p:cNvSpPr/>
          <p:nvPr/>
        </p:nvSpPr>
        <p:spPr>
          <a:xfrm>
            <a:off x="1929806" y="464115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284" name="TextBox 22"/>
          <p:cNvSpPr txBox="1"/>
          <p:nvPr/>
        </p:nvSpPr>
        <p:spPr>
          <a:xfrm>
            <a:off x="2775314" y="5490871"/>
            <a:ext cx="191111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replikacija</a:t>
            </a:r>
          </a:p>
        </p:txBody>
      </p:sp>
      <p:sp>
        <p:nvSpPr>
          <p:cNvPr id="285" name="Shape 2540"/>
          <p:cNvSpPr/>
          <p:nvPr/>
        </p:nvSpPr>
        <p:spPr>
          <a:xfrm>
            <a:off x="1929806" y="549856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286" name="TextBox 22"/>
          <p:cNvSpPr txBox="1"/>
          <p:nvPr/>
        </p:nvSpPr>
        <p:spPr>
          <a:xfrm>
            <a:off x="2741161" y="6363662"/>
            <a:ext cx="270188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katalozi imena</a:t>
            </a:r>
          </a:p>
        </p:txBody>
      </p:sp>
      <p:sp>
        <p:nvSpPr>
          <p:cNvPr id="287" name="Shape 2540"/>
          <p:cNvSpPr/>
          <p:nvPr/>
        </p:nvSpPr>
        <p:spPr>
          <a:xfrm>
            <a:off x="1895653" y="6371355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pic>
        <p:nvPicPr>
          <p:cNvPr id="288" name="Screen Shot 2020-06-10 at 4.12.53 PM.png" descr="Screen Shot 2020-06-10 at 4.12.5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52538" y="2338830"/>
            <a:ext cx="8921339" cy="90383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6"/>
          <p:cNvSpPr txBox="1"/>
          <p:nvPr/>
        </p:nvSpPr>
        <p:spPr>
          <a:xfrm>
            <a:off x="1877733" y="1971589"/>
            <a:ext cx="17244656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Obrada upita</a:t>
            </a:r>
          </a:p>
        </p:txBody>
      </p:sp>
      <p:sp>
        <p:nvSpPr>
          <p:cNvPr id="291" name="TextBox 20"/>
          <p:cNvSpPr txBox="1"/>
          <p:nvPr/>
        </p:nvSpPr>
        <p:spPr>
          <a:xfrm>
            <a:off x="2731231" y="4611147"/>
            <a:ext cx="159480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semijoin</a:t>
            </a:r>
          </a:p>
        </p:txBody>
      </p:sp>
      <p:sp>
        <p:nvSpPr>
          <p:cNvPr id="292" name="Shape 2540"/>
          <p:cNvSpPr/>
          <p:nvPr/>
        </p:nvSpPr>
        <p:spPr>
          <a:xfrm>
            <a:off x="1929806" y="464115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293" name="TextBox 22"/>
          <p:cNvSpPr txBox="1"/>
          <p:nvPr/>
        </p:nvSpPr>
        <p:spPr>
          <a:xfrm>
            <a:off x="2775314" y="5490871"/>
            <a:ext cx="184364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bloomjoin</a:t>
            </a:r>
          </a:p>
        </p:txBody>
      </p:sp>
      <p:sp>
        <p:nvSpPr>
          <p:cNvPr id="294" name="Shape 2540"/>
          <p:cNvSpPr/>
          <p:nvPr/>
        </p:nvSpPr>
        <p:spPr>
          <a:xfrm>
            <a:off x="1929806" y="549856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pic>
        <p:nvPicPr>
          <p:cNvPr id="295" name="Screen Shot 2020-06-10 at 4.14.19 PM.png" descr="Screen Shot 2020-06-10 at 4.14.1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16375" y="2467164"/>
            <a:ext cx="10578339" cy="87816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"/>
          <p:cNvSpPr txBox="1"/>
          <p:nvPr/>
        </p:nvSpPr>
        <p:spPr>
          <a:xfrm>
            <a:off x="1877733" y="1971589"/>
            <a:ext cx="17244656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Ažuriranje podataka</a:t>
            </a:r>
          </a:p>
        </p:txBody>
      </p:sp>
      <p:sp>
        <p:nvSpPr>
          <p:cNvPr id="298" name="TextBox 20"/>
          <p:cNvSpPr txBox="1"/>
          <p:nvPr/>
        </p:nvSpPr>
        <p:spPr>
          <a:xfrm>
            <a:off x="2731231" y="4611147"/>
            <a:ext cx="358294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sinhrona replikacija</a:t>
            </a:r>
          </a:p>
        </p:txBody>
      </p:sp>
      <p:sp>
        <p:nvSpPr>
          <p:cNvPr id="299" name="Shape 2540"/>
          <p:cNvSpPr/>
          <p:nvPr/>
        </p:nvSpPr>
        <p:spPr>
          <a:xfrm>
            <a:off x="1929806" y="464115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00" name="TextBox 22"/>
          <p:cNvSpPr txBox="1"/>
          <p:nvPr/>
        </p:nvSpPr>
        <p:spPr>
          <a:xfrm>
            <a:off x="2775314" y="5490871"/>
            <a:ext cx="453128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voting, read-any write-all</a:t>
            </a:r>
          </a:p>
        </p:txBody>
      </p:sp>
      <p:sp>
        <p:nvSpPr>
          <p:cNvPr id="301" name="Shape 2540"/>
          <p:cNvSpPr/>
          <p:nvPr/>
        </p:nvSpPr>
        <p:spPr>
          <a:xfrm>
            <a:off x="1929806" y="549856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02" name="TextBox 20"/>
          <p:cNvSpPr txBox="1"/>
          <p:nvPr/>
        </p:nvSpPr>
        <p:spPr>
          <a:xfrm>
            <a:off x="2731231" y="6363662"/>
            <a:ext cx="380897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asinhrona replikacija</a:t>
            </a:r>
          </a:p>
        </p:txBody>
      </p:sp>
      <p:sp>
        <p:nvSpPr>
          <p:cNvPr id="303" name="Shape 2540"/>
          <p:cNvSpPr/>
          <p:nvPr/>
        </p:nvSpPr>
        <p:spPr>
          <a:xfrm>
            <a:off x="1929806" y="6363662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04" name="TextBox 22"/>
          <p:cNvSpPr txBox="1"/>
          <p:nvPr/>
        </p:nvSpPr>
        <p:spPr>
          <a:xfrm>
            <a:off x="2775314" y="7244146"/>
            <a:ext cx="535559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primary site, capture -&gt; apply</a:t>
            </a:r>
          </a:p>
        </p:txBody>
      </p:sp>
      <p:sp>
        <p:nvSpPr>
          <p:cNvPr id="305" name="Shape 2540"/>
          <p:cNvSpPr/>
          <p:nvPr/>
        </p:nvSpPr>
        <p:spPr>
          <a:xfrm>
            <a:off x="1929806" y="7228761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06" name="TextBox 22"/>
          <p:cNvSpPr txBox="1"/>
          <p:nvPr/>
        </p:nvSpPr>
        <p:spPr>
          <a:xfrm>
            <a:off x="2785914" y="8140013"/>
            <a:ext cx="229568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peer to peer</a:t>
            </a:r>
          </a:p>
        </p:txBody>
      </p:sp>
      <p:sp>
        <p:nvSpPr>
          <p:cNvPr id="307" name="Shape 2540"/>
          <p:cNvSpPr/>
          <p:nvPr/>
        </p:nvSpPr>
        <p:spPr>
          <a:xfrm>
            <a:off x="1940405" y="812462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6"/>
          <p:cNvSpPr txBox="1"/>
          <p:nvPr/>
        </p:nvSpPr>
        <p:spPr>
          <a:xfrm>
            <a:off x="1877733" y="1971589"/>
            <a:ext cx="17244656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Distribuirane transakcije (1)</a:t>
            </a:r>
          </a:p>
        </p:txBody>
      </p:sp>
      <p:sp>
        <p:nvSpPr>
          <p:cNvPr id="310" name="TextBox 20"/>
          <p:cNvSpPr txBox="1"/>
          <p:nvPr/>
        </p:nvSpPr>
        <p:spPr>
          <a:xfrm>
            <a:off x="2731231" y="4611147"/>
            <a:ext cx="651942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upravljanje konkurentnim pristupom</a:t>
            </a:r>
          </a:p>
        </p:txBody>
      </p:sp>
      <p:sp>
        <p:nvSpPr>
          <p:cNvPr id="311" name="Shape 2540"/>
          <p:cNvSpPr/>
          <p:nvPr/>
        </p:nvSpPr>
        <p:spPr>
          <a:xfrm>
            <a:off x="1929806" y="464115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12" name="TextBox 22"/>
          <p:cNvSpPr txBox="1"/>
          <p:nvPr/>
        </p:nvSpPr>
        <p:spPr>
          <a:xfrm>
            <a:off x="2775314" y="5490871"/>
            <a:ext cx="975038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centralizovano, primarna kopija, potpuno distribuirano</a:t>
            </a:r>
          </a:p>
        </p:txBody>
      </p:sp>
      <p:sp>
        <p:nvSpPr>
          <p:cNvPr id="313" name="Shape 2540"/>
          <p:cNvSpPr/>
          <p:nvPr/>
        </p:nvSpPr>
        <p:spPr>
          <a:xfrm>
            <a:off x="1929806" y="549856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14" name="TextBox 20"/>
          <p:cNvSpPr txBox="1"/>
          <p:nvPr/>
        </p:nvSpPr>
        <p:spPr>
          <a:xfrm>
            <a:off x="2731231" y="6363662"/>
            <a:ext cx="816903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algoritmi za detekciju globalnih deadlock-ova</a:t>
            </a:r>
          </a:p>
        </p:txBody>
      </p:sp>
      <p:sp>
        <p:nvSpPr>
          <p:cNvPr id="315" name="Shape 2540"/>
          <p:cNvSpPr/>
          <p:nvPr/>
        </p:nvSpPr>
        <p:spPr>
          <a:xfrm>
            <a:off x="1929806" y="6363662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16" name="TextBox 22"/>
          <p:cNvSpPr txBox="1"/>
          <p:nvPr/>
        </p:nvSpPr>
        <p:spPr>
          <a:xfrm>
            <a:off x="2775314" y="7244146"/>
            <a:ext cx="1081024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centralni algoritam, hijerarhijski algoritam, timeout algoritam</a:t>
            </a:r>
          </a:p>
        </p:txBody>
      </p:sp>
      <p:sp>
        <p:nvSpPr>
          <p:cNvPr id="317" name="Shape 2540"/>
          <p:cNvSpPr/>
          <p:nvPr/>
        </p:nvSpPr>
        <p:spPr>
          <a:xfrm>
            <a:off x="1929806" y="7228761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18" name="TextBox 22"/>
          <p:cNvSpPr txBox="1"/>
          <p:nvPr/>
        </p:nvSpPr>
        <p:spPr>
          <a:xfrm>
            <a:off x="2785914" y="8140013"/>
            <a:ext cx="358294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fantomski deadlock</a:t>
            </a:r>
          </a:p>
        </p:txBody>
      </p:sp>
      <p:sp>
        <p:nvSpPr>
          <p:cNvPr id="319" name="Shape 2540"/>
          <p:cNvSpPr/>
          <p:nvPr/>
        </p:nvSpPr>
        <p:spPr>
          <a:xfrm>
            <a:off x="1940405" y="812462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Box 6"/>
          <p:cNvSpPr txBox="1"/>
          <p:nvPr/>
        </p:nvSpPr>
        <p:spPr>
          <a:xfrm>
            <a:off x="1877733" y="1971589"/>
            <a:ext cx="17244656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Distribuirane transakcije (2)</a:t>
            </a:r>
          </a:p>
        </p:txBody>
      </p:sp>
      <p:sp>
        <p:nvSpPr>
          <p:cNvPr id="322" name="TextBox 20"/>
          <p:cNvSpPr txBox="1"/>
          <p:nvPr/>
        </p:nvSpPr>
        <p:spPr>
          <a:xfrm>
            <a:off x="2731231" y="4611147"/>
            <a:ext cx="337915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two phase commit</a:t>
            </a:r>
          </a:p>
        </p:txBody>
      </p:sp>
      <p:sp>
        <p:nvSpPr>
          <p:cNvPr id="323" name="Shape 2540"/>
          <p:cNvSpPr/>
          <p:nvPr/>
        </p:nvSpPr>
        <p:spPr>
          <a:xfrm>
            <a:off x="1929806" y="464115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24" name="TextBox 22"/>
          <p:cNvSpPr txBox="1"/>
          <p:nvPr/>
        </p:nvSpPr>
        <p:spPr>
          <a:xfrm>
            <a:off x="2775314" y="5490871"/>
            <a:ext cx="737727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two phase commit with preemptive abort</a:t>
            </a:r>
          </a:p>
        </p:txBody>
      </p:sp>
      <p:sp>
        <p:nvSpPr>
          <p:cNvPr id="325" name="Shape 2540"/>
          <p:cNvSpPr/>
          <p:nvPr/>
        </p:nvSpPr>
        <p:spPr>
          <a:xfrm>
            <a:off x="1929806" y="549856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26" name="TextBox 20"/>
          <p:cNvSpPr txBox="1"/>
          <p:nvPr/>
        </p:nvSpPr>
        <p:spPr>
          <a:xfrm>
            <a:off x="2731231" y="6363662"/>
            <a:ext cx="367304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three phase commit</a:t>
            </a:r>
          </a:p>
        </p:txBody>
      </p:sp>
      <p:sp>
        <p:nvSpPr>
          <p:cNvPr id="327" name="Shape 2540"/>
          <p:cNvSpPr/>
          <p:nvPr/>
        </p:nvSpPr>
        <p:spPr>
          <a:xfrm>
            <a:off x="1929806" y="6363662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pic>
        <p:nvPicPr>
          <p:cNvPr id="328" name="Screen Shot 2020-06-10 at 4.27.23 PM.png" descr="Screen Shot 2020-06-10 at 4.27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54343" y="3789040"/>
            <a:ext cx="9752180" cy="80885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Box 6"/>
          <p:cNvSpPr txBox="1"/>
          <p:nvPr/>
        </p:nvSpPr>
        <p:spPr>
          <a:xfrm>
            <a:off x="1877733" y="1971589"/>
            <a:ext cx="17244656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CockroachDB (1)</a:t>
            </a:r>
          </a:p>
        </p:txBody>
      </p:sp>
      <p:sp>
        <p:nvSpPr>
          <p:cNvPr id="331" name="TextBox 20"/>
          <p:cNvSpPr txBox="1"/>
          <p:nvPr/>
        </p:nvSpPr>
        <p:spPr>
          <a:xfrm>
            <a:off x="2731231" y="4611147"/>
            <a:ext cx="182082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skaliranje</a:t>
            </a:r>
          </a:p>
        </p:txBody>
      </p:sp>
      <p:sp>
        <p:nvSpPr>
          <p:cNvPr id="332" name="Shape 2540"/>
          <p:cNvSpPr/>
          <p:nvPr/>
        </p:nvSpPr>
        <p:spPr>
          <a:xfrm>
            <a:off x="1929806" y="464115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33" name="TextBox 22"/>
          <p:cNvSpPr txBox="1"/>
          <p:nvPr/>
        </p:nvSpPr>
        <p:spPr>
          <a:xfrm>
            <a:off x="2775314" y="5490871"/>
            <a:ext cx="270208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konzistentnost</a:t>
            </a:r>
          </a:p>
        </p:txBody>
      </p:sp>
      <p:sp>
        <p:nvSpPr>
          <p:cNvPr id="334" name="Shape 2540"/>
          <p:cNvSpPr/>
          <p:nvPr/>
        </p:nvSpPr>
        <p:spPr>
          <a:xfrm>
            <a:off x="1929806" y="5498564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35" name="TextBox 20"/>
          <p:cNvSpPr txBox="1"/>
          <p:nvPr/>
        </p:nvSpPr>
        <p:spPr>
          <a:xfrm>
            <a:off x="2731231" y="6363662"/>
            <a:ext cx="344781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otpornost na otkaz</a:t>
            </a:r>
          </a:p>
        </p:txBody>
      </p:sp>
      <p:sp>
        <p:nvSpPr>
          <p:cNvPr id="336" name="Shape 2540"/>
          <p:cNvSpPr/>
          <p:nvPr/>
        </p:nvSpPr>
        <p:spPr>
          <a:xfrm>
            <a:off x="1929806" y="6363662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37" name="TextBox 20"/>
          <p:cNvSpPr txBox="1"/>
          <p:nvPr/>
        </p:nvSpPr>
        <p:spPr>
          <a:xfrm>
            <a:off x="2690549" y="7236453"/>
            <a:ext cx="272450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geo-replikacija</a:t>
            </a:r>
          </a:p>
        </p:txBody>
      </p:sp>
      <p:sp>
        <p:nvSpPr>
          <p:cNvPr id="338" name="Shape 2540"/>
          <p:cNvSpPr/>
          <p:nvPr/>
        </p:nvSpPr>
        <p:spPr>
          <a:xfrm>
            <a:off x="1929806" y="7244146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sp>
        <p:nvSpPr>
          <p:cNvPr id="339" name="TextBox 22"/>
          <p:cNvSpPr txBox="1"/>
          <p:nvPr/>
        </p:nvSpPr>
        <p:spPr>
          <a:xfrm>
            <a:off x="2734632" y="8116177"/>
            <a:ext cx="91733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SQL</a:t>
            </a:r>
          </a:p>
        </p:txBody>
      </p:sp>
      <p:sp>
        <p:nvSpPr>
          <p:cNvPr id="340" name="Shape 2540"/>
          <p:cNvSpPr/>
          <p:nvPr/>
        </p:nvSpPr>
        <p:spPr>
          <a:xfrm>
            <a:off x="1929806" y="8124629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pic>
        <p:nvPicPr>
          <p:cNvPr id="341" name="1_sC1vJ28IXaxw_3rHuMX-yA.png" descr="1_sC1vJ28IXaxw_3rHuMX-y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33686" y="2844494"/>
            <a:ext cx="8027011" cy="80270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Box 6"/>
          <p:cNvSpPr txBox="1"/>
          <p:nvPr/>
        </p:nvSpPr>
        <p:spPr>
          <a:xfrm>
            <a:off x="1877733" y="1971589"/>
            <a:ext cx="17244656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218" sz="7000">
                <a:latin typeface="+mj-lt"/>
                <a:ea typeface="+mj-ea"/>
                <a:cs typeface="+mj-cs"/>
                <a:sym typeface="Nunito Light"/>
              </a:defRPr>
            </a:lvl1pPr>
          </a:lstStyle>
          <a:p>
            <a:pPr/>
            <a:r>
              <a:t>CockroachDB (2)</a:t>
            </a:r>
          </a:p>
        </p:txBody>
      </p:sp>
      <p:sp>
        <p:nvSpPr>
          <p:cNvPr id="344" name="TextBox 20"/>
          <p:cNvSpPr txBox="1"/>
          <p:nvPr/>
        </p:nvSpPr>
        <p:spPr>
          <a:xfrm>
            <a:off x="2731231" y="4611147"/>
            <a:ext cx="304002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parallel commits</a:t>
            </a:r>
          </a:p>
        </p:txBody>
      </p:sp>
      <p:sp>
        <p:nvSpPr>
          <p:cNvPr id="345" name="Shape 2540"/>
          <p:cNvSpPr/>
          <p:nvPr/>
        </p:nvSpPr>
        <p:spPr>
          <a:xfrm>
            <a:off x="1929806" y="4641158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  <p:pic>
        <p:nvPicPr>
          <p:cNvPr id="346" name="Screen Shot 2020-06-10 at 4.35.44 PM.png" descr="Screen Shot 2020-06-10 at 4.35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67276" y="4247562"/>
            <a:ext cx="12522459" cy="5610422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TextBox 20"/>
          <p:cNvSpPr txBox="1"/>
          <p:nvPr/>
        </p:nvSpPr>
        <p:spPr>
          <a:xfrm>
            <a:off x="2731231" y="5820177"/>
            <a:ext cx="240819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pPr/>
            <a:r>
              <a:t>Raft protocol</a:t>
            </a:r>
          </a:p>
        </p:txBody>
      </p:sp>
      <p:sp>
        <p:nvSpPr>
          <p:cNvPr id="348" name="Shape 2540"/>
          <p:cNvSpPr/>
          <p:nvPr/>
        </p:nvSpPr>
        <p:spPr>
          <a:xfrm>
            <a:off x="1929806" y="5827869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Nunito"/>
                <a:ea typeface="Nunito"/>
                <a:cs typeface="Nunito"/>
                <a:sym typeface="Nunit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Default Theme">
      <a:dk1>
        <a:srgbClr val="1B243B"/>
      </a:dk1>
      <a:lt1>
        <a:srgbClr val="FFFFFF"/>
      </a:lt1>
      <a:dk2>
        <a:srgbClr val="A7A7A7"/>
      </a:dk2>
      <a:lt2>
        <a:srgbClr val="535353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0000FF"/>
      </a:hlink>
      <a:folHlink>
        <a:srgbClr val="FF00FF"/>
      </a:folHlink>
    </a:clrScheme>
    <a:fontScheme name="Default Theme">
      <a:majorFont>
        <a:latin typeface="Nunito Light"/>
        <a:ea typeface="Nunito Light"/>
        <a:cs typeface="Nunito Light"/>
      </a:majorFont>
      <a:minorFont>
        <a:latin typeface="Helvetica"/>
        <a:ea typeface="Helvetica"/>
        <a:cs typeface="Helvetica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1B243B"/>
            </a:solidFill>
            <a:effectLst/>
            <a:uFillTx/>
            <a:latin typeface="Lato Light"/>
            <a:ea typeface="Lato Light"/>
            <a:cs typeface="Lato Light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1B243B"/>
            </a:solidFill>
            <a:effectLst/>
            <a:uFillTx/>
            <a:latin typeface="Lato Light"/>
            <a:ea typeface="Lato Light"/>
            <a:cs typeface="Lato Light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Defaul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0000FF"/>
      </a:hlink>
      <a:folHlink>
        <a:srgbClr val="FF00FF"/>
      </a:folHlink>
    </a:clrScheme>
    <a:fontScheme name="Default Theme">
      <a:majorFont>
        <a:latin typeface="Nunito Light"/>
        <a:ea typeface="Nunito Light"/>
        <a:cs typeface="Nunito Light"/>
      </a:majorFont>
      <a:minorFont>
        <a:latin typeface="Helvetica"/>
        <a:ea typeface="Helvetica"/>
        <a:cs typeface="Helvetica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1B243B"/>
            </a:solidFill>
            <a:effectLst/>
            <a:uFillTx/>
            <a:latin typeface="Lato Light"/>
            <a:ea typeface="Lato Light"/>
            <a:cs typeface="Lato Light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1B243B"/>
            </a:solidFill>
            <a:effectLst/>
            <a:uFillTx/>
            <a:latin typeface="Lato Light"/>
            <a:ea typeface="Lato Light"/>
            <a:cs typeface="Lato Light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