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222C6-BD50-40F8-86BB-55C295DAC99A}" type="doc">
      <dgm:prSet loTypeId="urn:microsoft.com/office/officeart/2005/8/layout/orgChart1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CF93584-A56E-4056-8BB3-071A8216D5B4}">
      <dgm:prSet phldrT="[Text]"/>
      <dgm:spPr/>
      <dgm:t>
        <a:bodyPr/>
        <a:lstStyle/>
        <a:p>
          <a:r>
            <a:rPr lang="sr-Latn-RS"/>
            <a:t>Expression</a:t>
          </a:r>
          <a:endParaRPr lang="en-US"/>
        </a:p>
      </dgm:t>
    </dgm:pt>
    <dgm:pt modelId="{F30458E4-B3BE-478F-91F5-DC5919A1C70F}" type="parTrans" cxnId="{0929000C-0B24-4C15-BDE4-47B63100C3E6}">
      <dgm:prSet/>
      <dgm:spPr/>
      <dgm:t>
        <a:bodyPr/>
        <a:lstStyle/>
        <a:p>
          <a:endParaRPr lang="en-US"/>
        </a:p>
      </dgm:t>
    </dgm:pt>
    <dgm:pt modelId="{B9BF184E-7654-4792-AF28-0D41C58086D3}" type="sibTrans" cxnId="{0929000C-0B24-4C15-BDE4-47B63100C3E6}">
      <dgm:prSet/>
      <dgm:spPr/>
      <dgm:t>
        <a:bodyPr/>
        <a:lstStyle/>
        <a:p>
          <a:endParaRPr lang="en-US"/>
        </a:p>
      </dgm:t>
    </dgm:pt>
    <dgm:pt modelId="{B0C7E0A5-90FB-47EA-A6E4-D88C15D84EB6}">
      <dgm:prSet phldrT="[Text]"/>
      <dgm:spPr/>
      <dgm:t>
        <a:bodyPr/>
        <a:lstStyle/>
        <a:p>
          <a:r>
            <a:rPr lang="sr-Latn-RS"/>
            <a:t>Binary</a:t>
          </a:r>
          <a:endParaRPr lang="en-US"/>
        </a:p>
      </dgm:t>
    </dgm:pt>
    <dgm:pt modelId="{4BD735C2-9FBF-47B9-9EFE-A4B28F192986}" type="parTrans" cxnId="{D4BDCD9B-A13D-4B42-8FA8-BE3E6E6F3814}">
      <dgm:prSet/>
      <dgm:spPr/>
      <dgm:t>
        <a:bodyPr/>
        <a:lstStyle/>
        <a:p>
          <a:endParaRPr lang="en-US"/>
        </a:p>
      </dgm:t>
    </dgm:pt>
    <dgm:pt modelId="{D53131CC-A6CD-478D-8B11-20C20A5F5570}" type="sibTrans" cxnId="{D4BDCD9B-A13D-4B42-8FA8-BE3E6E6F3814}">
      <dgm:prSet/>
      <dgm:spPr/>
      <dgm:t>
        <a:bodyPr/>
        <a:lstStyle/>
        <a:p>
          <a:endParaRPr lang="en-US"/>
        </a:p>
      </dgm:t>
    </dgm:pt>
    <dgm:pt modelId="{CCC68C76-E2C9-42B5-B4DB-B2C3EA5F1D22}">
      <dgm:prSet phldrT="[Text]"/>
      <dgm:spPr/>
      <dgm:t>
        <a:bodyPr/>
        <a:lstStyle/>
        <a:p>
          <a:r>
            <a:rPr lang="sr-Latn-RS"/>
            <a:t>Literal</a:t>
          </a:r>
          <a:endParaRPr lang="en-US"/>
        </a:p>
      </dgm:t>
    </dgm:pt>
    <dgm:pt modelId="{2ECD9E21-F3CD-45C0-9656-D61767ED594D}" type="parTrans" cxnId="{1B5E7300-AAC0-4A11-9BCD-D8F99858B046}">
      <dgm:prSet/>
      <dgm:spPr/>
      <dgm:t>
        <a:bodyPr/>
        <a:lstStyle/>
        <a:p>
          <a:endParaRPr lang="en-US"/>
        </a:p>
      </dgm:t>
    </dgm:pt>
    <dgm:pt modelId="{B6A2B10D-31F6-4229-9BA1-9B6FEFE1FF73}" type="sibTrans" cxnId="{1B5E7300-AAC0-4A11-9BCD-D8F99858B046}">
      <dgm:prSet/>
      <dgm:spPr/>
      <dgm:t>
        <a:bodyPr/>
        <a:lstStyle/>
        <a:p>
          <a:endParaRPr lang="en-US"/>
        </a:p>
      </dgm:t>
    </dgm:pt>
    <dgm:pt modelId="{6012BD5E-4C89-4E98-965B-82C129C97AE1}">
      <dgm:prSet phldrT="[Text]"/>
      <dgm:spPr/>
      <dgm:t>
        <a:bodyPr/>
        <a:lstStyle/>
        <a:p>
          <a:r>
            <a:rPr lang="sr-Latn-RS"/>
            <a:t>Statement</a:t>
          </a:r>
          <a:endParaRPr lang="en-US"/>
        </a:p>
      </dgm:t>
    </dgm:pt>
    <dgm:pt modelId="{D2AC48B1-C81A-49EA-B559-98E62FD0C8BA}" type="parTrans" cxnId="{49CA1910-5C4F-46F1-8B08-7727CC5F52C3}">
      <dgm:prSet/>
      <dgm:spPr/>
      <dgm:t>
        <a:bodyPr/>
        <a:lstStyle/>
        <a:p>
          <a:endParaRPr lang="en-US"/>
        </a:p>
      </dgm:t>
    </dgm:pt>
    <dgm:pt modelId="{8C564ADB-D04E-4ACB-AFB5-173B80EFBEBA}" type="sibTrans" cxnId="{49CA1910-5C4F-46F1-8B08-7727CC5F52C3}">
      <dgm:prSet/>
      <dgm:spPr/>
      <dgm:t>
        <a:bodyPr/>
        <a:lstStyle/>
        <a:p>
          <a:endParaRPr lang="en-US"/>
        </a:p>
      </dgm:t>
    </dgm:pt>
    <dgm:pt modelId="{E393053E-0A45-41FE-B76E-7DB8EDA85F82}">
      <dgm:prSet phldrT="[Text]"/>
      <dgm:spPr/>
      <dgm:t>
        <a:bodyPr/>
        <a:lstStyle/>
        <a:p>
          <a:r>
            <a:rPr lang="sr-Latn-RS"/>
            <a:t>Class</a:t>
          </a:r>
          <a:endParaRPr lang="en-US"/>
        </a:p>
      </dgm:t>
    </dgm:pt>
    <dgm:pt modelId="{361913EE-D6D0-4561-B235-8C425FF05C4D}" type="parTrans" cxnId="{E7247771-182D-41C5-8711-B18F2ACE9C7B}">
      <dgm:prSet/>
      <dgm:spPr/>
      <dgm:t>
        <a:bodyPr/>
        <a:lstStyle/>
        <a:p>
          <a:endParaRPr lang="en-US"/>
        </a:p>
      </dgm:t>
    </dgm:pt>
    <dgm:pt modelId="{1F49F35A-6295-40E2-A267-CA89BC360D02}" type="sibTrans" cxnId="{E7247771-182D-41C5-8711-B18F2ACE9C7B}">
      <dgm:prSet/>
      <dgm:spPr/>
      <dgm:t>
        <a:bodyPr/>
        <a:lstStyle/>
        <a:p>
          <a:endParaRPr lang="en-US"/>
        </a:p>
      </dgm:t>
    </dgm:pt>
    <dgm:pt modelId="{173D4D88-B408-470F-AF6E-0CECD1A280B6}">
      <dgm:prSet phldrT="[Text]"/>
      <dgm:spPr/>
      <dgm:t>
        <a:bodyPr/>
        <a:lstStyle/>
        <a:p>
          <a:r>
            <a:rPr lang="sr-Latn-RS"/>
            <a:t>For</a:t>
          </a:r>
          <a:endParaRPr lang="en-US"/>
        </a:p>
      </dgm:t>
    </dgm:pt>
    <dgm:pt modelId="{91944A6F-9037-4B9F-B47A-C3D30F1EC929}" type="parTrans" cxnId="{B5D6E431-31C7-452E-B831-B88A780A2B90}">
      <dgm:prSet/>
      <dgm:spPr/>
      <dgm:t>
        <a:bodyPr/>
        <a:lstStyle/>
        <a:p>
          <a:endParaRPr lang="en-US"/>
        </a:p>
      </dgm:t>
    </dgm:pt>
    <dgm:pt modelId="{53509F80-4F9D-41C3-858B-3341E9B347A6}" type="sibTrans" cxnId="{B5D6E431-31C7-452E-B831-B88A780A2B90}">
      <dgm:prSet/>
      <dgm:spPr/>
      <dgm:t>
        <a:bodyPr/>
        <a:lstStyle/>
        <a:p>
          <a:endParaRPr lang="en-US"/>
        </a:p>
      </dgm:t>
    </dgm:pt>
    <dgm:pt modelId="{B68C7DF3-D1D4-4BAC-9E7A-2B0C27CDADDB}">
      <dgm:prSet phldrT="[Text]"/>
      <dgm:spPr/>
      <dgm:t>
        <a:bodyPr/>
        <a:lstStyle/>
        <a:p>
          <a:r>
            <a:rPr lang="sr-Latn-RS"/>
            <a:t>Variable</a:t>
          </a:r>
          <a:endParaRPr lang="en-US"/>
        </a:p>
      </dgm:t>
    </dgm:pt>
    <dgm:pt modelId="{8C72EF6C-1F39-4015-A8F7-DE2C2B53C885}" type="parTrans" cxnId="{0395C9D5-7067-4530-8AE1-CD9949CA2C8F}">
      <dgm:prSet/>
      <dgm:spPr/>
      <dgm:t>
        <a:bodyPr/>
        <a:lstStyle/>
        <a:p>
          <a:endParaRPr lang="en-US"/>
        </a:p>
      </dgm:t>
    </dgm:pt>
    <dgm:pt modelId="{AF08997E-255A-4B2A-B57F-7D83215E20A4}" type="sibTrans" cxnId="{0395C9D5-7067-4530-8AE1-CD9949CA2C8F}">
      <dgm:prSet/>
      <dgm:spPr/>
      <dgm:t>
        <a:bodyPr/>
        <a:lstStyle/>
        <a:p>
          <a:endParaRPr lang="en-US"/>
        </a:p>
      </dgm:t>
    </dgm:pt>
    <dgm:pt modelId="{89CB2340-5A85-43EB-BD52-57A20073E82F}">
      <dgm:prSet phldrT="[Text]"/>
      <dgm:spPr/>
      <dgm:t>
        <a:bodyPr/>
        <a:lstStyle/>
        <a:p>
          <a:r>
            <a:rPr lang="sr-Latn-RS"/>
            <a:t>...</a:t>
          </a:r>
          <a:endParaRPr lang="en-US"/>
        </a:p>
      </dgm:t>
    </dgm:pt>
    <dgm:pt modelId="{D05214F6-7053-4A70-8994-2D4858D2B9B1}" type="parTrans" cxnId="{142A40AC-2F53-43B7-BC2B-A78FF5783B48}">
      <dgm:prSet/>
      <dgm:spPr/>
      <dgm:t>
        <a:bodyPr/>
        <a:lstStyle/>
        <a:p>
          <a:endParaRPr lang="en-US"/>
        </a:p>
      </dgm:t>
    </dgm:pt>
    <dgm:pt modelId="{D402BCD7-4A9D-45AD-A62B-3FF0D429605C}" type="sibTrans" cxnId="{142A40AC-2F53-43B7-BC2B-A78FF5783B48}">
      <dgm:prSet/>
      <dgm:spPr/>
      <dgm:t>
        <a:bodyPr/>
        <a:lstStyle/>
        <a:p>
          <a:endParaRPr lang="en-US"/>
        </a:p>
      </dgm:t>
    </dgm:pt>
    <dgm:pt modelId="{5610965B-6E77-483F-8478-5F7E0698D66F}">
      <dgm:prSet phldrT="[Text]"/>
      <dgm:spPr/>
      <dgm:t>
        <a:bodyPr/>
        <a:lstStyle/>
        <a:p>
          <a:r>
            <a:rPr lang="sr-Latn-RS"/>
            <a:t>Print</a:t>
          </a:r>
          <a:endParaRPr lang="en-US"/>
        </a:p>
      </dgm:t>
    </dgm:pt>
    <dgm:pt modelId="{F4C278F1-A903-48F1-9CB5-D4DF2B7EA8BD}" type="parTrans" cxnId="{3861228B-AA65-4A67-98B2-AE4854E1E508}">
      <dgm:prSet/>
      <dgm:spPr/>
      <dgm:t>
        <a:bodyPr/>
        <a:lstStyle/>
        <a:p>
          <a:endParaRPr lang="en-US"/>
        </a:p>
      </dgm:t>
    </dgm:pt>
    <dgm:pt modelId="{DDECD8F1-6BD8-47A5-A3AD-1733D51899AB}" type="sibTrans" cxnId="{3861228B-AA65-4A67-98B2-AE4854E1E508}">
      <dgm:prSet/>
      <dgm:spPr/>
      <dgm:t>
        <a:bodyPr/>
        <a:lstStyle/>
        <a:p>
          <a:endParaRPr lang="en-US"/>
        </a:p>
      </dgm:t>
    </dgm:pt>
    <dgm:pt modelId="{20C25F93-C565-4CC2-8393-0B116EE36916}">
      <dgm:prSet phldrT="[Text]"/>
      <dgm:spPr/>
      <dgm:t>
        <a:bodyPr/>
        <a:lstStyle/>
        <a:p>
          <a:r>
            <a:rPr lang="sr-Latn-RS"/>
            <a:t>...</a:t>
          </a:r>
          <a:endParaRPr lang="en-US"/>
        </a:p>
      </dgm:t>
    </dgm:pt>
    <dgm:pt modelId="{565BF00B-7EC7-4724-BD86-9F5FB171E6B7}" type="parTrans" cxnId="{8A82F35A-3BF4-4AE7-BD36-A2C49BE24E2D}">
      <dgm:prSet/>
      <dgm:spPr/>
      <dgm:t>
        <a:bodyPr/>
        <a:lstStyle/>
        <a:p>
          <a:endParaRPr lang="en-US"/>
        </a:p>
      </dgm:t>
    </dgm:pt>
    <dgm:pt modelId="{904BDC5D-FD11-4C19-9D69-50F0CBBB8C69}" type="sibTrans" cxnId="{8A82F35A-3BF4-4AE7-BD36-A2C49BE24E2D}">
      <dgm:prSet/>
      <dgm:spPr/>
      <dgm:t>
        <a:bodyPr/>
        <a:lstStyle/>
        <a:p>
          <a:endParaRPr lang="en-US"/>
        </a:p>
      </dgm:t>
    </dgm:pt>
    <dgm:pt modelId="{1116065D-5BE7-4B4E-96FE-91C3ED50BD0F}" type="pres">
      <dgm:prSet presAssocID="{164222C6-BD50-40F8-86BB-55C295DAC9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A474C4-DF0E-4064-8A13-3D2A3347597A}" type="pres">
      <dgm:prSet presAssocID="{7CF93584-A56E-4056-8BB3-071A8216D5B4}" presName="hierRoot1" presStyleCnt="0">
        <dgm:presLayoutVars>
          <dgm:hierBranch val="init"/>
        </dgm:presLayoutVars>
      </dgm:prSet>
      <dgm:spPr/>
    </dgm:pt>
    <dgm:pt modelId="{802C8C4F-01AF-4478-B3E3-613F561313CD}" type="pres">
      <dgm:prSet presAssocID="{7CF93584-A56E-4056-8BB3-071A8216D5B4}" presName="rootComposite1" presStyleCnt="0"/>
      <dgm:spPr/>
    </dgm:pt>
    <dgm:pt modelId="{94FD0A8E-BE4E-457B-BB78-3873F98B6D3C}" type="pres">
      <dgm:prSet presAssocID="{7CF93584-A56E-4056-8BB3-071A8216D5B4}" presName="rootText1" presStyleLbl="node0" presStyleIdx="0" presStyleCnt="2">
        <dgm:presLayoutVars>
          <dgm:chPref val="3"/>
        </dgm:presLayoutVars>
      </dgm:prSet>
      <dgm:spPr/>
    </dgm:pt>
    <dgm:pt modelId="{77EBCE3D-4DC4-4F4C-B6BE-67A4157C1CC2}" type="pres">
      <dgm:prSet presAssocID="{7CF93584-A56E-4056-8BB3-071A8216D5B4}" presName="rootConnector1" presStyleLbl="node1" presStyleIdx="0" presStyleCnt="0"/>
      <dgm:spPr/>
    </dgm:pt>
    <dgm:pt modelId="{DCBBA59E-BA9D-4119-8C1F-E228781B24B5}" type="pres">
      <dgm:prSet presAssocID="{7CF93584-A56E-4056-8BB3-071A8216D5B4}" presName="hierChild2" presStyleCnt="0"/>
      <dgm:spPr/>
    </dgm:pt>
    <dgm:pt modelId="{CE52019E-5AFC-4D46-BF33-AB212F8D4BE8}" type="pres">
      <dgm:prSet presAssocID="{4BD735C2-9FBF-47B9-9EFE-A4B28F192986}" presName="Name37" presStyleLbl="parChTrans1D2" presStyleIdx="0" presStyleCnt="8"/>
      <dgm:spPr/>
    </dgm:pt>
    <dgm:pt modelId="{6B905228-FE9A-4B28-BB96-30978723CA01}" type="pres">
      <dgm:prSet presAssocID="{B0C7E0A5-90FB-47EA-A6E4-D88C15D84EB6}" presName="hierRoot2" presStyleCnt="0">
        <dgm:presLayoutVars>
          <dgm:hierBranch val="init"/>
        </dgm:presLayoutVars>
      </dgm:prSet>
      <dgm:spPr/>
    </dgm:pt>
    <dgm:pt modelId="{837E4E8E-4A77-4AB6-A6C6-1717FDEF25E0}" type="pres">
      <dgm:prSet presAssocID="{B0C7E0A5-90FB-47EA-A6E4-D88C15D84EB6}" presName="rootComposite" presStyleCnt="0"/>
      <dgm:spPr/>
    </dgm:pt>
    <dgm:pt modelId="{F47C95C4-EBD5-46F0-A09F-2E3125D44F3D}" type="pres">
      <dgm:prSet presAssocID="{B0C7E0A5-90FB-47EA-A6E4-D88C15D84EB6}" presName="rootText" presStyleLbl="node2" presStyleIdx="0" presStyleCnt="8">
        <dgm:presLayoutVars>
          <dgm:chPref val="3"/>
        </dgm:presLayoutVars>
      </dgm:prSet>
      <dgm:spPr/>
    </dgm:pt>
    <dgm:pt modelId="{4C868A28-CB0A-4263-ACA1-9DD5AE15F52A}" type="pres">
      <dgm:prSet presAssocID="{B0C7E0A5-90FB-47EA-A6E4-D88C15D84EB6}" presName="rootConnector" presStyleLbl="node2" presStyleIdx="0" presStyleCnt="8"/>
      <dgm:spPr/>
    </dgm:pt>
    <dgm:pt modelId="{2E5B47B6-22E2-4058-B4E1-7B6578CC3C3B}" type="pres">
      <dgm:prSet presAssocID="{B0C7E0A5-90FB-47EA-A6E4-D88C15D84EB6}" presName="hierChild4" presStyleCnt="0"/>
      <dgm:spPr/>
    </dgm:pt>
    <dgm:pt modelId="{14E95790-3B83-4031-BE02-249838723B62}" type="pres">
      <dgm:prSet presAssocID="{B0C7E0A5-90FB-47EA-A6E4-D88C15D84EB6}" presName="hierChild5" presStyleCnt="0"/>
      <dgm:spPr/>
    </dgm:pt>
    <dgm:pt modelId="{CF49ECC2-6105-43D0-B7A0-AFD27123B4E5}" type="pres">
      <dgm:prSet presAssocID="{2ECD9E21-F3CD-45C0-9656-D61767ED594D}" presName="Name37" presStyleLbl="parChTrans1D2" presStyleIdx="1" presStyleCnt="8"/>
      <dgm:spPr/>
    </dgm:pt>
    <dgm:pt modelId="{230111B9-779D-4BC6-A058-14FB28C3BA28}" type="pres">
      <dgm:prSet presAssocID="{CCC68C76-E2C9-42B5-B4DB-B2C3EA5F1D22}" presName="hierRoot2" presStyleCnt="0">
        <dgm:presLayoutVars>
          <dgm:hierBranch val="init"/>
        </dgm:presLayoutVars>
      </dgm:prSet>
      <dgm:spPr/>
    </dgm:pt>
    <dgm:pt modelId="{41C1FB54-FA5D-4004-BE73-734A0380BAF8}" type="pres">
      <dgm:prSet presAssocID="{CCC68C76-E2C9-42B5-B4DB-B2C3EA5F1D22}" presName="rootComposite" presStyleCnt="0"/>
      <dgm:spPr/>
    </dgm:pt>
    <dgm:pt modelId="{15BFE49F-E51C-412C-B076-CF00D97566CB}" type="pres">
      <dgm:prSet presAssocID="{CCC68C76-E2C9-42B5-B4DB-B2C3EA5F1D22}" presName="rootText" presStyleLbl="node2" presStyleIdx="1" presStyleCnt="8">
        <dgm:presLayoutVars>
          <dgm:chPref val="3"/>
        </dgm:presLayoutVars>
      </dgm:prSet>
      <dgm:spPr/>
    </dgm:pt>
    <dgm:pt modelId="{86672A56-8F08-40EC-9308-A5047BF12294}" type="pres">
      <dgm:prSet presAssocID="{CCC68C76-E2C9-42B5-B4DB-B2C3EA5F1D22}" presName="rootConnector" presStyleLbl="node2" presStyleIdx="1" presStyleCnt="8"/>
      <dgm:spPr/>
    </dgm:pt>
    <dgm:pt modelId="{A395D424-1A80-43C1-AAD6-E29396A6F472}" type="pres">
      <dgm:prSet presAssocID="{CCC68C76-E2C9-42B5-B4DB-B2C3EA5F1D22}" presName="hierChild4" presStyleCnt="0"/>
      <dgm:spPr/>
    </dgm:pt>
    <dgm:pt modelId="{ABC207E3-BA86-432D-BBD2-6E9D96F1DCA5}" type="pres">
      <dgm:prSet presAssocID="{CCC68C76-E2C9-42B5-B4DB-B2C3EA5F1D22}" presName="hierChild5" presStyleCnt="0"/>
      <dgm:spPr/>
    </dgm:pt>
    <dgm:pt modelId="{F982079E-48E3-40E6-9704-BE9DC407D709}" type="pres">
      <dgm:prSet presAssocID="{8C72EF6C-1F39-4015-A8F7-DE2C2B53C885}" presName="Name37" presStyleLbl="parChTrans1D2" presStyleIdx="2" presStyleCnt="8"/>
      <dgm:spPr/>
    </dgm:pt>
    <dgm:pt modelId="{92E67754-15B4-4E63-AF55-8386BFF72D64}" type="pres">
      <dgm:prSet presAssocID="{B68C7DF3-D1D4-4BAC-9E7A-2B0C27CDADDB}" presName="hierRoot2" presStyleCnt="0">
        <dgm:presLayoutVars>
          <dgm:hierBranch val="init"/>
        </dgm:presLayoutVars>
      </dgm:prSet>
      <dgm:spPr/>
    </dgm:pt>
    <dgm:pt modelId="{8E9AB306-2305-471E-A14C-E8C14F37D543}" type="pres">
      <dgm:prSet presAssocID="{B68C7DF3-D1D4-4BAC-9E7A-2B0C27CDADDB}" presName="rootComposite" presStyleCnt="0"/>
      <dgm:spPr/>
    </dgm:pt>
    <dgm:pt modelId="{5E637053-E072-40AB-A744-7F52BC7CB854}" type="pres">
      <dgm:prSet presAssocID="{B68C7DF3-D1D4-4BAC-9E7A-2B0C27CDADDB}" presName="rootText" presStyleLbl="node2" presStyleIdx="2" presStyleCnt="8">
        <dgm:presLayoutVars>
          <dgm:chPref val="3"/>
        </dgm:presLayoutVars>
      </dgm:prSet>
      <dgm:spPr/>
    </dgm:pt>
    <dgm:pt modelId="{037697CF-6CE2-4F64-9861-58C108F0748F}" type="pres">
      <dgm:prSet presAssocID="{B68C7DF3-D1D4-4BAC-9E7A-2B0C27CDADDB}" presName="rootConnector" presStyleLbl="node2" presStyleIdx="2" presStyleCnt="8"/>
      <dgm:spPr/>
    </dgm:pt>
    <dgm:pt modelId="{3DC26E43-F3F2-4F10-8C93-486EBBE39719}" type="pres">
      <dgm:prSet presAssocID="{B68C7DF3-D1D4-4BAC-9E7A-2B0C27CDADDB}" presName="hierChild4" presStyleCnt="0"/>
      <dgm:spPr/>
    </dgm:pt>
    <dgm:pt modelId="{B1245B2B-A6BC-4B35-B9ED-907DE15FE0EB}" type="pres">
      <dgm:prSet presAssocID="{B68C7DF3-D1D4-4BAC-9E7A-2B0C27CDADDB}" presName="hierChild5" presStyleCnt="0"/>
      <dgm:spPr/>
    </dgm:pt>
    <dgm:pt modelId="{00BA85BF-05B2-46E5-B9E3-F46DC420C5C7}" type="pres">
      <dgm:prSet presAssocID="{D05214F6-7053-4A70-8994-2D4858D2B9B1}" presName="Name37" presStyleLbl="parChTrans1D2" presStyleIdx="3" presStyleCnt="8"/>
      <dgm:spPr/>
    </dgm:pt>
    <dgm:pt modelId="{F9E7679E-D9F3-4A4F-BDB1-B2C8DF1975FE}" type="pres">
      <dgm:prSet presAssocID="{89CB2340-5A85-43EB-BD52-57A20073E82F}" presName="hierRoot2" presStyleCnt="0">
        <dgm:presLayoutVars>
          <dgm:hierBranch val="init"/>
        </dgm:presLayoutVars>
      </dgm:prSet>
      <dgm:spPr/>
    </dgm:pt>
    <dgm:pt modelId="{3BF89BEB-6033-4A96-957E-7C7FCF82E4D5}" type="pres">
      <dgm:prSet presAssocID="{89CB2340-5A85-43EB-BD52-57A20073E82F}" presName="rootComposite" presStyleCnt="0"/>
      <dgm:spPr/>
    </dgm:pt>
    <dgm:pt modelId="{F0392C09-907F-473F-989E-CA650AFE11B4}" type="pres">
      <dgm:prSet presAssocID="{89CB2340-5A85-43EB-BD52-57A20073E82F}" presName="rootText" presStyleLbl="node2" presStyleIdx="3" presStyleCnt="8">
        <dgm:presLayoutVars>
          <dgm:chPref val="3"/>
        </dgm:presLayoutVars>
      </dgm:prSet>
      <dgm:spPr/>
    </dgm:pt>
    <dgm:pt modelId="{431A9A8D-542A-4AF8-864B-2A730A81F117}" type="pres">
      <dgm:prSet presAssocID="{89CB2340-5A85-43EB-BD52-57A20073E82F}" presName="rootConnector" presStyleLbl="node2" presStyleIdx="3" presStyleCnt="8"/>
      <dgm:spPr/>
    </dgm:pt>
    <dgm:pt modelId="{6A1F69AD-AC51-4656-AFE3-C529B0E68365}" type="pres">
      <dgm:prSet presAssocID="{89CB2340-5A85-43EB-BD52-57A20073E82F}" presName="hierChild4" presStyleCnt="0"/>
      <dgm:spPr/>
    </dgm:pt>
    <dgm:pt modelId="{064B72D3-8009-4A33-8960-31E4856087DB}" type="pres">
      <dgm:prSet presAssocID="{89CB2340-5A85-43EB-BD52-57A20073E82F}" presName="hierChild5" presStyleCnt="0"/>
      <dgm:spPr/>
    </dgm:pt>
    <dgm:pt modelId="{3AD7D835-2E24-42DA-85F4-AE5A41F61DA8}" type="pres">
      <dgm:prSet presAssocID="{7CF93584-A56E-4056-8BB3-071A8216D5B4}" presName="hierChild3" presStyleCnt="0"/>
      <dgm:spPr/>
    </dgm:pt>
    <dgm:pt modelId="{54E9C398-F026-416A-AD01-B0F37899A904}" type="pres">
      <dgm:prSet presAssocID="{6012BD5E-4C89-4E98-965B-82C129C97AE1}" presName="hierRoot1" presStyleCnt="0">
        <dgm:presLayoutVars>
          <dgm:hierBranch val="init"/>
        </dgm:presLayoutVars>
      </dgm:prSet>
      <dgm:spPr/>
    </dgm:pt>
    <dgm:pt modelId="{0F03F12C-8A06-4163-ACF1-2844CA2C5984}" type="pres">
      <dgm:prSet presAssocID="{6012BD5E-4C89-4E98-965B-82C129C97AE1}" presName="rootComposite1" presStyleCnt="0"/>
      <dgm:spPr/>
    </dgm:pt>
    <dgm:pt modelId="{4149E371-EAC9-48DA-B7CE-CB84554B55D3}" type="pres">
      <dgm:prSet presAssocID="{6012BD5E-4C89-4E98-965B-82C129C97AE1}" presName="rootText1" presStyleLbl="node0" presStyleIdx="1" presStyleCnt="2">
        <dgm:presLayoutVars>
          <dgm:chPref val="3"/>
        </dgm:presLayoutVars>
      </dgm:prSet>
      <dgm:spPr/>
    </dgm:pt>
    <dgm:pt modelId="{38652345-BE88-4674-B2D4-ABB0BFC79368}" type="pres">
      <dgm:prSet presAssocID="{6012BD5E-4C89-4E98-965B-82C129C97AE1}" presName="rootConnector1" presStyleLbl="node1" presStyleIdx="0" presStyleCnt="0"/>
      <dgm:spPr/>
    </dgm:pt>
    <dgm:pt modelId="{56FB13CD-40E2-465D-A393-B8DF2BDD0096}" type="pres">
      <dgm:prSet presAssocID="{6012BD5E-4C89-4E98-965B-82C129C97AE1}" presName="hierChild2" presStyleCnt="0"/>
      <dgm:spPr/>
    </dgm:pt>
    <dgm:pt modelId="{592965EF-A0C0-441A-987D-43A4E000EF4D}" type="pres">
      <dgm:prSet presAssocID="{361913EE-D6D0-4561-B235-8C425FF05C4D}" presName="Name37" presStyleLbl="parChTrans1D2" presStyleIdx="4" presStyleCnt="8"/>
      <dgm:spPr/>
    </dgm:pt>
    <dgm:pt modelId="{D5E38B82-14EC-4AA7-BF5A-3F27B356ECFE}" type="pres">
      <dgm:prSet presAssocID="{E393053E-0A45-41FE-B76E-7DB8EDA85F82}" presName="hierRoot2" presStyleCnt="0">
        <dgm:presLayoutVars>
          <dgm:hierBranch val="init"/>
        </dgm:presLayoutVars>
      </dgm:prSet>
      <dgm:spPr/>
    </dgm:pt>
    <dgm:pt modelId="{6AD09B0A-B8B1-4722-B3C5-E0482EFC1456}" type="pres">
      <dgm:prSet presAssocID="{E393053E-0A45-41FE-B76E-7DB8EDA85F82}" presName="rootComposite" presStyleCnt="0"/>
      <dgm:spPr/>
    </dgm:pt>
    <dgm:pt modelId="{7F86386E-D848-4FF3-AD29-6E2377FFD703}" type="pres">
      <dgm:prSet presAssocID="{E393053E-0A45-41FE-B76E-7DB8EDA85F82}" presName="rootText" presStyleLbl="node2" presStyleIdx="4" presStyleCnt="8">
        <dgm:presLayoutVars>
          <dgm:chPref val="3"/>
        </dgm:presLayoutVars>
      </dgm:prSet>
      <dgm:spPr/>
    </dgm:pt>
    <dgm:pt modelId="{C3E582B9-5BC6-460A-B5BD-E111A3EA1195}" type="pres">
      <dgm:prSet presAssocID="{E393053E-0A45-41FE-B76E-7DB8EDA85F82}" presName="rootConnector" presStyleLbl="node2" presStyleIdx="4" presStyleCnt="8"/>
      <dgm:spPr/>
    </dgm:pt>
    <dgm:pt modelId="{C6B0E1AB-88DB-484C-9E98-20D576E04912}" type="pres">
      <dgm:prSet presAssocID="{E393053E-0A45-41FE-B76E-7DB8EDA85F82}" presName="hierChild4" presStyleCnt="0"/>
      <dgm:spPr/>
    </dgm:pt>
    <dgm:pt modelId="{DE77B280-683C-4B18-97C9-3119DD1A5C83}" type="pres">
      <dgm:prSet presAssocID="{E393053E-0A45-41FE-B76E-7DB8EDA85F82}" presName="hierChild5" presStyleCnt="0"/>
      <dgm:spPr/>
    </dgm:pt>
    <dgm:pt modelId="{8A2B8958-CBEB-4BBD-AE4E-DFCCB21872C2}" type="pres">
      <dgm:prSet presAssocID="{91944A6F-9037-4B9F-B47A-C3D30F1EC929}" presName="Name37" presStyleLbl="parChTrans1D2" presStyleIdx="5" presStyleCnt="8"/>
      <dgm:spPr/>
    </dgm:pt>
    <dgm:pt modelId="{B518BF30-5D54-4C8C-B6E0-EEA01202195D}" type="pres">
      <dgm:prSet presAssocID="{173D4D88-B408-470F-AF6E-0CECD1A280B6}" presName="hierRoot2" presStyleCnt="0">
        <dgm:presLayoutVars>
          <dgm:hierBranch val="init"/>
        </dgm:presLayoutVars>
      </dgm:prSet>
      <dgm:spPr/>
    </dgm:pt>
    <dgm:pt modelId="{E9419436-B6B3-4793-8EE5-F117F826E5FF}" type="pres">
      <dgm:prSet presAssocID="{173D4D88-B408-470F-AF6E-0CECD1A280B6}" presName="rootComposite" presStyleCnt="0"/>
      <dgm:spPr/>
    </dgm:pt>
    <dgm:pt modelId="{2A787E0D-D4D6-4D84-8598-FB083EA63260}" type="pres">
      <dgm:prSet presAssocID="{173D4D88-B408-470F-AF6E-0CECD1A280B6}" presName="rootText" presStyleLbl="node2" presStyleIdx="5" presStyleCnt="8">
        <dgm:presLayoutVars>
          <dgm:chPref val="3"/>
        </dgm:presLayoutVars>
      </dgm:prSet>
      <dgm:spPr/>
    </dgm:pt>
    <dgm:pt modelId="{815A494A-F521-4DDE-A971-CCCDCB138868}" type="pres">
      <dgm:prSet presAssocID="{173D4D88-B408-470F-AF6E-0CECD1A280B6}" presName="rootConnector" presStyleLbl="node2" presStyleIdx="5" presStyleCnt="8"/>
      <dgm:spPr/>
    </dgm:pt>
    <dgm:pt modelId="{C5DDD180-AE52-4DE9-8D7C-0358B9BA05F9}" type="pres">
      <dgm:prSet presAssocID="{173D4D88-B408-470F-AF6E-0CECD1A280B6}" presName="hierChild4" presStyleCnt="0"/>
      <dgm:spPr/>
    </dgm:pt>
    <dgm:pt modelId="{719C4A0C-934F-4F31-BDB3-36033F299A7F}" type="pres">
      <dgm:prSet presAssocID="{173D4D88-B408-470F-AF6E-0CECD1A280B6}" presName="hierChild5" presStyleCnt="0"/>
      <dgm:spPr/>
    </dgm:pt>
    <dgm:pt modelId="{2DBDD29A-CD32-4BC4-8463-0E7B4F61C565}" type="pres">
      <dgm:prSet presAssocID="{F4C278F1-A903-48F1-9CB5-D4DF2B7EA8BD}" presName="Name37" presStyleLbl="parChTrans1D2" presStyleIdx="6" presStyleCnt="8"/>
      <dgm:spPr/>
    </dgm:pt>
    <dgm:pt modelId="{62ED5DA3-BEC4-48E7-8376-7285347A56B4}" type="pres">
      <dgm:prSet presAssocID="{5610965B-6E77-483F-8478-5F7E0698D66F}" presName="hierRoot2" presStyleCnt="0">
        <dgm:presLayoutVars>
          <dgm:hierBranch val="init"/>
        </dgm:presLayoutVars>
      </dgm:prSet>
      <dgm:spPr/>
    </dgm:pt>
    <dgm:pt modelId="{93DC74F4-E22B-4229-8A71-F7E38977BC4C}" type="pres">
      <dgm:prSet presAssocID="{5610965B-6E77-483F-8478-5F7E0698D66F}" presName="rootComposite" presStyleCnt="0"/>
      <dgm:spPr/>
    </dgm:pt>
    <dgm:pt modelId="{440E47D6-B878-4D1C-8BB0-D5D72A556656}" type="pres">
      <dgm:prSet presAssocID="{5610965B-6E77-483F-8478-5F7E0698D66F}" presName="rootText" presStyleLbl="node2" presStyleIdx="6" presStyleCnt="8">
        <dgm:presLayoutVars>
          <dgm:chPref val="3"/>
        </dgm:presLayoutVars>
      </dgm:prSet>
      <dgm:spPr/>
    </dgm:pt>
    <dgm:pt modelId="{C453D09E-C5DF-423E-A2B2-E68687C45593}" type="pres">
      <dgm:prSet presAssocID="{5610965B-6E77-483F-8478-5F7E0698D66F}" presName="rootConnector" presStyleLbl="node2" presStyleIdx="6" presStyleCnt="8"/>
      <dgm:spPr/>
    </dgm:pt>
    <dgm:pt modelId="{F5979EE9-2441-4A52-8917-018B3423B403}" type="pres">
      <dgm:prSet presAssocID="{5610965B-6E77-483F-8478-5F7E0698D66F}" presName="hierChild4" presStyleCnt="0"/>
      <dgm:spPr/>
    </dgm:pt>
    <dgm:pt modelId="{73B42A4C-4B50-4026-899B-B7D0E35F4139}" type="pres">
      <dgm:prSet presAssocID="{5610965B-6E77-483F-8478-5F7E0698D66F}" presName="hierChild5" presStyleCnt="0"/>
      <dgm:spPr/>
    </dgm:pt>
    <dgm:pt modelId="{E7830BB4-7323-4152-8EA9-41ED94E515BF}" type="pres">
      <dgm:prSet presAssocID="{565BF00B-7EC7-4724-BD86-9F5FB171E6B7}" presName="Name37" presStyleLbl="parChTrans1D2" presStyleIdx="7" presStyleCnt="8"/>
      <dgm:spPr/>
    </dgm:pt>
    <dgm:pt modelId="{478159DD-5664-4607-973B-94A4F61D0EC6}" type="pres">
      <dgm:prSet presAssocID="{20C25F93-C565-4CC2-8393-0B116EE36916}" presName="hierRoot2" presStyleCnt="0">
        <dgm:presLayoutVars>
          <dgm:hierBranch val="init"/>
        </dgm:presLayoutVars>
      </dgm:prSet>
      <dgm:spPr/>
    </dgm:pt>
    <dgm:pt modelId="{AE572320-6E9D-4193-BC1D-EC9E683CC75F}" type="pres">
      <dgm:prSet presAssocID="{20C25F93-C565-4CC2-8393-0B116EE36916}" presName="rootComposite" presStyleCnt="0"/>
      <dgm:spPr/>
    </dgm:pt>
    <dgm:pt modelId="{B79AD0F9-F7B4-4356-A61C-B1ADD6949647}" type="pres">
      <dgm:prSet presAssocID="{20C25F93-C565-4CC2-8393-0B116EE36916}" presName="rootText" presStyleLbl="node2" presStyleIdx="7" presStyleCnt="8">
        <dgm:presLayoutVars>
          <dgm:chPref val="3"/>
        </dgm:presLayoutVars>
      </dgm:prSet>
      <dgm:spPr/>
    </dgm:pt>
    <dgm:pt modelId="{B377C2A3-7BD6-439D-ACE9-8FC9DA3FF272}" type="pres">
      <dgm:prSet presAssocID="{20C25F93-C565-4CC2-8393-0B116EE36916}" presName="rootConnector" presStyleLbl="node2" presStyleIdx="7" presStyleCnt="8"/>
      <dgm:spPr/>
    </dgm:pt>
    <dgm:pt modelId="{73EA71CD-CBF2-4BFF-8ED7-6C18A55A8168}" type="pres">
      <dgm:prSet presAssocID="{20C25F93-C565-4CC2-8393-0B116EE36916}" presName="hierChild4" presStyleCnt="0"/>
      <dgm:spPr/>
    </dgm:pt>
    <dgm:pt modelId="{3B41297D-2815-4123-AE99-8643CCB00519}" type="pres">
      <dgm:prSet presAssocID="{20C25F93-C565-4CC2-8393-0B116EE36916}" presName="hierChild5" presStyleCnt="0"/>
      <dgm:spPr/>
    </dgm:pt>
    <dgm:pt modelId="{AAB3B72C-BA18-429A-A6BD-F2B1BD678439}" type="pres">
      <dgm:prSet presAssocID="{6012BD5E-4C89-4E98-965B-82C129C97AE1}" presName="hierChild3" presStyleCnt="0"/>
      <dgm:spPr/>
    </dgm:pt>
  </dgm:ptLst>
  <dgm:cxnLst>
    <dgm:cxn modelId="{1B5E7300-AAC0-4A11-9BCD-D8F99858B046}" srcId="{7CF93584-A56E-4056-8BB3-071A8216D5B4}" destId="{CCC68C76-E2C9-42B5-B4DB-B2C3EA5F1D22}" srcOrd="1" destOrd="0" parTransId="{2ECD9E21-F3CD-45C0-9656-D61767ED594D}" sibTransId="{B6A2B10D-31F6-4229-9BA1-9B6FEFE1FF73}"/>
    <dgm:cxn modelId="{605F8C07-9270-4161-A3DE-E76643575AD3}" type="presOf" srcId="{8C72EF6C-1F39-4015-A8F7-DE2C2B53C885}" destId="{F982079E-48E3-40E6-9704-BE9DC407D709}" srcOrd="0" destOrd="0" presId="urn:microsoft.com/office/officeart/2005/8/layout/orgChart1"/>
    <dgm:cxn modelId="{0929000C-0B24-4C15-BDE4-47B63100C3E6}" srcId="{164222C6-BD50-40F8-86BB-55C295DAC99A}" destId="{7CF93584-A56E-4056-8BB3-071A8216D5B4}" srcOrd="0" destOrd="0" parTransId="{F30458E4-B3BE-478F-91F5-DC5919A1C70F}" sibTransId="{B9BF184E-7654-4792-AF28-0D41C58086D3}"/>
    <dgm:cxn modelId="{49CA1910-5C4F-46F1-8B08-7727CC5F52C3}" srcId="{164222C6-BD50-40F8-86BB-55C295DAC99A}" destId="{6012BD5E-4C89-4E98-965B-82C129C97AE1}" srcOrd="1" destOrd="0" parTransId="{D2AC48B1-C81A-49EA-B559-98E62FD0C8BA}" sibTransId="{8C564ADB-D04E-4ACB-AFB5-173B80EFBEBA}"/>
    <dgm:cxn modelId="{AA59A21B-E4F2-449F-B7CC-D5E246069711}" type="presOf" srcId="{CCC68C76-E2C9-42B5-B4DB-B2C3EA5F1D22}" destId="{15BFE49F-E51C-412C-B076-CF00D97566CB}" srcOrd="0" destOrd="0" presId="urn:microsoft.com/office/officeart/2005/8/layout/orgChart1"/>
    <dgm:cxn modelId="{DF6FAE23-7D60-49A2-8BDC-900BEBAD9D0E}" type="presOf" srcId="{CCC68C76-E2C9-42B5-B4DB-B2C3EA5F1D22}" destId="{86672A56-8F08-40EC-9308-A5047BF12294}" srcOrd="1" destOrd="0" presId="urn:microsoft.com/office/officeart/2005/8/layout/orgChart1"/>
    <dgm:cxn modelId="{D00CD824-DB55-477C-9889-5217479C1118}" type="presOf" srcId="{B68C7DF3-D1D4-4BAC-9E7A-2B0C27CDADDB}" destId="{5E637053-E072-40AB-A744-7F52BC7CB854}" srcOrd="0" destOrd="0" presId="urn:microsoft.com/office/officeart/2005/8/layout/orgChart1"/>
    <dgm:cxn modelId="{47D99725-6600-41AB-B5B2-BE094DE2C947}" type="presOf" srcId="{89CB2340-5A85-43EB-BD52-57A20073E82F}" destId="{F0392C09-907F-473F-989E-CA650AFE11B4}" srcOrd="0" destOrd="0" presId="urn:microsoft.com/office/officeart/2005/8/layout/orgChart1"/>
    <dgm:cxn modelId="{75598127-4F3B-42ED-BB95-AEA59444BB57}" type="presOf" srcId="{565BF00B-7EC7-4724-BD86-9F5FB171E6B7}" destId="{E7830BB4-7323-4152-8EA9-41ED94E515BF}" srcOrd="0" destOrd="0" presId="urn:microsoft.com/office/officeart/2005/8/layout/orgChart1"/>
    <dgm:cxn modelId="{B5D6E431-31C7-452E-B831-B88A780A2B90}" srcId="{6012BD5E-4C89-4E98-965B-82C129C97AE1}" destId="{173D4D88-B408-470F-AF6E-0CECD1A280B6}" srcOrd="1" destOrd="0" parTransId="{91944A6F-9037-4B9F-B47A-C3D30F1EC929}" sibTransId="{53509F80-4F9D-41C3-858B-3341E9B347A6}"/>
    <dgm:cxn modelId="{E47A6432-24BB-4346-9FB2-B74D4976F1C2}" type="presOf" srcId="{164222C6-BD50-40F8-86BB-55C295DAC99A}" destId="{1116065D-5BE7-4B4E-96FE-91C3ED50BD0F}" srcOrd="0" destOrd="0" presId="urn:microsoft.com/office/officeart/2005/8/layout/orgChart1"/>
    <dgm:cxn modelId="{989A0240-A24E-404A-B7E5-6CE25AB4F755}" type="presOf" srcId="{7CF93584-A56E-4056-8BB3-071A8216D5B4}" destId="{77EBCE3D-4DC4-4F4C-B6BE-67A4157C1CC2}" srcOrd="1" destOrd="0" presId="urn:microsoft.com/office/officeart/2005/8/layout/orgChart1"/>
    <dgm:cxn modelId="{B2AF7A61-5A08-48A5-8554-3AB508E91D80}" type="presOf" srcId="{361913EE-D6D0-4561-B235-8C425FF05C4D}" destId="{592965EF-A0C0-441A-987D-43A4E000EF4D}" srcOrd="0" destOrd="0" presId="urn:microsoft.com/office/officeart/2005/8/layout/orgChart1"/>
    <dgm:cxn modelId="{030EF667-8947-45DF-B593-89584294034E}" type="presOf" srcId="{5610965B-6E77-483F-8478-5F7E0698D66F}" destId="{440E47D6-B878-4D1C-8BB0-D5D72A556656}" srcOrd="0" destOrd="0" presId="urn:microsoft.com/office/officeart/2005/8/layout/orgChart1"/>
    <dgm:cxn modelId="{4FEC6168-180E-45D3-9F26-623E88A699E4}" type="presOf" srcId="{B0C7E0A5-90FB-47EA-A6E4-D88C15D84EB6}" destId="{F47C95C4-EBD5-46F0-A09F-2E3125D44F3D}" srcOrd="0" destOrd="0" presId="urn:microsoft.com/office/officeart/2005/8/layout/orgChart1"/>
    <dgm:cxn modelId="{7EEDF768-2EEC-4521-9B6D-8F809BA1A1A6}" type="presOf" srcId="{B0C7E0A5-90FB-47EA-A6E4-D88C15D84EB6}" destId="{4C868A28-CB0A-4263-ACA1-9DD5AE15F52A}" srcOrd="1" destOrd="0" presId="urn:microsoft.com/office/officeart/2005/8/layout/orgChart1"/>
    <dgm:cxn modelId="{DEC06C4F-00C4-48F0-BB7B-82E4642D5EC1}" type="presOf" srcId="{20C25F93-C565-4CC2-8393-0B116EE36916}" destId="{B79AD0F9-F7B4-4356-A61C-B1ADD6949647}" srcOrd="0" destOrd="0" presId="urn:microsoft.com/office/officeart/2005/8/layout/orgChart1"/>
    <dgm:cxn modelId="{E7247771-182D-41C5-8711-B18F2ACE9C7B}" srcId="{6012BD5E-4C89-4E98-965B-82C129C97AE1}" destId="{E393053E-0A45-41FE-B76E-7DB8EDA85F82}" srcOrd="0" destOrd="0" parTransId="{361913EE-D6D0-4561-B235-8C425FF05C4D}" sibTransId="{1F49F35A-6295-40E2-A267-CA89BC360D02}"/>
    <dgm:cxn modelId="{8A82F35A-3BF4-4AE7-BD36-A2C49BE24E2D}" srcId="{6012BD5E-4C89-4E98-965B-82C129C97AE1}" destId="{20C25F93-C565-4CC2-8393-0B116EE36916}" srcOrd="3" destOrd="0" parTransId="{565BF00B-7EC7-4724-BD86-9F5FB171E6B7}" sibTransId="{904BDC5D-FD11-4C19-9D69-50F0CBBB8C69}"/>
    <dgm:cxn modelId="{0D7BDA7C-9F58-4678-B053-0EB967696A8A}" type="presOf" srcId="{E393053E-0A45-41FE-B76E-7DB8EDA85F82}" destId="{C3E582B9-5BC6-460A-B5BD-E111A3EA1195}" srcOrd="1" destOrd="0" presId="urn:microsoft.com/office/officeart/2005/8/layout/orgChart1"/>
    <dgm:cxn modelId="{238F6E7D-02A1-4780-9228-E7858634772F}" type="presOf" srcId="{E393053E-0A45-41FE-B76E-7DB8EDA85F82}" destId="{7F86386E-D848-4FF3-AD29-6E2377FFD703}" srcOrd="0" destOrd="0" presId="urn:microsoft.com/office/officeart/2005/8/layout/orgChart1"/>
    <dgm:cxn modelId="{53F0487F-8FBB-42E2-A95F-A496DFC06657}" type="presOf" srcId="{173D4D88-B408-470F-AF6E-0CECD1A280B6}" destId="{2A787E0D-D4D6-4D84-8598-FB083EA63260}" srcOrd="0" destOrd="0" presId="urn:microsoft.com/office/officeart/2005/8/layout/orgChart1"/>
    <dgm:cxn modelId="{1F1BF488-D8CB-4C7F-9EEE-CCE41BF5C952}" type="presOf" srcId="{B68C7DF3-D1D4-4BAC-9E7A-2B0C27CDADDB}" destId="{037697CF-6CE2-4F64-9861-58C108F0748F}" srcOrd="1" destOrd="0" presId="urn:microsoft.com/office/officeart/2005/8/layout/orgChart1"/>
    <dgm:cxn modelId="{3861228B-AA65-4A67-98B2-AE4854E1E508}" srcId="{6012BD5E-4C89-4E98-965B-82C129C97AE1}" destId="{5610965B-6E77-483F-8478-5F7E0698D66F}" srcOrd="2" destOrd="0" parTransId="{F4C278F1-A903-48F1-9CB5-D4DF2B7EA8BD}" sibTransId="{DDECD8F1-6BD8-47A5-A3AD-1733D51899AB}"/>
    <dgm:cxn modelId="{1FE8178E-6A70-457F-BE5A-6E5FCA3EB4E5}" type="presOf" srcId="{6012BD5E-4C89-4E98-965B-82C129C97AE1}" destId="{38652345-BE88-4674-B2D4-ABB0BFC79368}" srcOrd="1" destOrd="0" presId="urn:microsoft.com/office/officeart/2005/8/layout/orgChart1"/>
    <dgm:cxn modelId="{FBE42C9A-3839-4F8B-9479-85B9AF6107A9}" type="presOf" srcId="{5610965B-6E77-483F-8478-5F7E0698D66F}" destId="{C453D09E-C5DF-423E-A2B2-E68687C45593}" srcOrd="1" destOrd="0" presId="urn:microsoft.com/office/officeart/2005/8/layout/orgChart1"/>
    <dgm:cxn modelId="{D4BDCD9B-A13D-4B42-8FA8-BE3E6E6F3814}" srcId="{7CF93584-A56E-4056-8BB3-071A8216D5B4}" destId="{B0C7E0A5-90FB-47EA-A6E4-D88C15D84EB6}" srcOrd="0" destOrd="0" parTransId="{4BD735C2-9FBF-47B9-9EFE-A4B28F192986}" sibTransId="{D53131CC-A6CD-478D-8B11-20C20A5F5570}"/>
    <dgm:cxn modelId="{845A0BA7-2D8D-4A6F-8321-26325C16F8CC}" type="presOf" srcId="{91944A6F-9037-4B9F-B47A-C3D30F1EC929}" destId="{8A2B8958-CBEB-4BBD-AE4E-DFCCB21872C2}" srcOrd="0" destOrd="0" presId="urn:microsoft.com/office/officeart/2005/8/layout/orgChart1"/>
    <dgm:cxn modelId="{142A40AC-2F53-43B7-BC2B-A78FF5783B48}" srcId="{7CF93584-A56E-4056-8BB3-071A8216D5B4}" destId="{89CB2340-5A85-43EB-BD52-57A20073E82F}" srcOrd="3" destOrd="0" parTransId="{D05214F6-7053-4A70-8994-2D4858D2B9B1}" sibTransId="{D402BCD7-4A9D-45AD-A62B-3FF0D429605C}"/>
    <dgm:cxn modelId="{7A725BAD-49E9-49DA-BE7F-88907E84B577}" type="presOf" srcId="{173D4D88-B408-470F-AF6E-0CECD1A280B6}" destId="{815A494A-F521-4DDE-A971-CCCDCB138868}" srcOrd="1" destOrd="0" presId="urn:microsoft.com/office/officeart/2005/8/layout/orgChart1"/>
    <dgm:cxn modelId="{8728CBB5-787E-4784-A978-197064FF64B1}" type="presOf" srcId="{D05214F6-7053-4A70-8994-2D4858D2B9B1}" destId="{00BA85BF-05B2-46E5-B9E3-F46DC420C5C7}" srcOrd="0" destOrd="0" presId="urn:microsoft.com/office/officeart/2005/8/layout/orgChart1"/>
    <dgm:cxn modelId="{44F7D5BF-BD5C-4522-82C3-272C65414996}" type="presOf" srcId="{F4C278F1-A903-48F1-9CB5-D4DF2B7EA8BD}" destId="{2DBDD29A-CD32-4BC4-8463-0E7B4F61C565}" srcOrd="0" destOrd="0" presId="urn:microsoft.com/office/officeart/2005/8/layout/orgChart1"/>
    <dgm:cxn modelId="{D8348CC3-EC30-41F2-A469-AF126014CEEB}" type="presOf" srcId="{4BD735C2-9FBF-47B9-9EFE-A4B28F192986}" destId="{CE52019E-5AFC-4D46-BF33-AB212F8D4BE8}" srcOrd="0" destOrd="0" presId="urn:microsoft.com/office/officeart/2005/8/layout/orgChart1"/>
    <dgm:cxn modelId="{E151AACA-3651-4B72-AFA0-CCC55EBF7EA6}" type="presOf" srcId="{89CB2340-5A85-43EB-BD52-57A20073E82F}" destId="{431A9A8D-542A-4AF8-864B-2A730A81F117}" srcOrd="1" destOrd="0" presId="urn:microsoft.com/office/officeart/2005/8/layout/orgChart1"/>
    <dgm:cxn modelId="{0FA3A3CB-1AB7-48A5-8495-2B6EFAA16E62}" type="presOf" srcId="{20C25F93-C565-4CC2-8393-0B116EE36916}" destId="{B377C2A3-7BD6-439D-ACE9-8FC9DA3FF272}" srcOrd="1" destOrd="0" presId="urn:microsoft.com/office/officeart/2005/8/layout/orgChart1"/>
    <dgm:cxn modelId="{0395C9D5-7067-4530-8AE1-CD9949CA2C8F}" srcId="{7CF93584-A56E-4056-8BB3-071A8216D5B4}" destId="{B68C7DF3-D1D4-4BAC-9E7A-2B0C27CDADDB}" srcOrd="2" destOrd="0" parTransId="{8C72EF6C-1F39-4015-A8F7-DE2C2B53C885}" sibTransId="{AF08997E-255A-4B2A-B57F-7D83215E20A4}"/>
    <dgm:cxn modelId="{8C8059E1-78B7-4CC9-A8C7-63C3CEBC834E}" type="presOf" srcId="{2ECD9E21-F3CD-45C0-9656-D61767ED594D}" destId="{CF49ECC2-6105-43D0-B7A0-AFD27123B4E5}" srcOrd="0" destOrd="0" presId="urn:microsoft.com/office/officeart/2005/8/layout/orgChart1"/>
    <dgm:cxn modelId="{DCCD19E7-1B35-4E0D-88AA-0395A021E6A0}" type="presOf" srcId="{6012BD5E-4C89-4E98-965B-82C129C97AE1}" destId="{4149E371-EAC9-48DA-B7CE-CB84554B55D3}" srcOrd="0" destOrd="0" presId="urn:microsoft.com/office/officeart/2005/8/layout/orgChart1"/>
    <dgm:cxn modelId="{1B4857E8-7BAD-4BC4-B74B-A7EF34241A79}" type="presOf" srcId="{7CF93584-A56E-4056-8BB3-071A8216D5B4}" destId="{94FD0A8E-BE4E-457B-BB78-3873F98B6D3C}" srcOrd="0" destOrd="0" presId="urn:microsoft.com/office/officeart/2005/8/layout/orgChart1"/>
    <dgm:cxn modelId="{FB0D67F6-F525-48EF-A78F-F50131F831CB}" type="presParOf" srcId="{1116065D-5BE7-4B4E-96FE-91C3ED50BD0F}" destId="{37A474C4-DF0E-4064-8A13-3D2A3347597A}" srcOrd="0" destOrd="0" presId="urn:microsoft.com/office/officeart/2005/8/layout/orgChart1"/>
    <dgm:cxn modelId="{CCAB9799-F86F-47BD-B8F8-8523233A61A0}" type="presParOf" srcId="{37A474C4-DF0E-4064-8A13-3D2A3347597A}" destId="{802C8C4F-01AF-4478-B3E3-613F561313CD}" srcOrd="0" destOrd="0" presId="urn:microsoft.com/office/officeart/2005/8/layout/orgChart1"/>
    <dgm:cxn modelId="{AF6C9915-5549-4FF7-A400-BBC87040A492}" type="presParOf" srcId="{802C8C4F-01AF-4478-B3E3-613F561313CD}" destId="{94FD0A8E-BE4E-457B-BB78-3873F98B6D3C}" srcOrd="0" destOrd="0" presId="urn:microsoft.com/office/officeart/2005/8/layout/orgChart1"/>
    <dgm:cxn modelId="{AA0AFA12-0D3E-4EB4-9EEF-7750B411DE6C}" type="presParOf" srcId="{802C8C4F-01AF-4478-B3E3-613F561313CD}" destId="{77EBCE3D-4DC4-4F4C-B6BE-67A4157C1CC2}" srcOrd="1" destOrd="0" presId="urn:microsoft.com/office/officeart/2005/8/layout/orgChart1"/>
    <dgm:cxn modelId="{283E83C1-CC52-49B7-ADB9-96674E8DD595}" type="presParOf" srcId="{37A474C4-DF0E-4064-8A13-3D2A3347597A}" destId="{DCBBA59E-BA9D-4119-8C1F-E228781B24B5}" srcOrd="1" destOrd="0" presId="urn:microsoft.com/office/officeart/2005/8/layout/orgChart1"/>
    <dgm:cxn modelId="{C0C7CA50-DC9D-4CE2-977E-FB56FC0CD75D}" type="presParOf" srcId="{DCBBA59E-BA9D-4119-8C1F-E228781B24B5}" destId="{CE52019E-5AFC-4D46-BF33-AB212F8D4BE8}" srcOrd="0" destOrd="0" presId="urn:microsoft.com/office/officeart/2005/8/layout/orgChart1"/>
    <dgm:cxn modelId="{251A69F1-6587-4C98-8DB4-A81FBF3E8441}" type="presParOf" srcId="{DCBBA59E-BA9D-4119-8C1F-E228781B24B5}" destId="{6B905228-FE9A-4B28-BB96-30978723CA01}" srcOrd="1" destOrd="0" presId="urn:microsoft.com/office/officeart/2005/8/layout/orgChart1"/>
    <dgm:cxn modelId="{BB90AF9F-AA34-4671-A938-B49BDA5E578A}" type="presParOf" srcId="{6B905228-FE9A-4B28-BB96-30978723CA01}" destId="{837E4E8E-4A77-4AB6-A6C6-1717FDEF25E0}" srcOrd="0" destOrd="0" presId="urn:microsoft.com/office/officeart/2005/8/layout/orgChart1"/>
    <dgm:cxn modelId="{F69A5C3D-AD60-437F-B2FE-D70A53DFAE5A}" type="presParOf" srcId="{837E4E8E-4A77-4AB6-A6C6-1717FDEF25E0}" destId="{F47C95C4-EBD5-46F0-A09F-2E3125D44F3D}" srcOrd="0" destOrd="0" presId="urn:microsoft.com/office/officeart/2005/8/layout/orgChart1"/>
    <dgm:cxn modelId="{4ACCA1D0-7589-4811-B964-1997E13FE48B}" type="presParOf" srcId="{837E4E8E-4A77-4AB6-A6C6-1717FDEF25E0}" destId="{4C868A28-CB0A-4263-ACA1-9DD5AE15F52A}" srcOrd="1" destOrd="0" presId="urn:microsoft.com/office/officeart/2005/8/layout/orgChart1"/>
    <dgm:cxn modelId="{6E97213F-2AF5-4914-B622-FFC9A04A1E2F}" type="presParOf" srcId="{6B905228-FE9A-4B28-BB96-30978723CA01}" destId="{2E5B47B6-22E2-4058-B4E1-7B6578CC3C3B}" srcOrd="1" destOrd="0" presId="urn:microsoft.com/office/officeart/2005/8/layout/orgChart1"/>
    <dgm:cxn modelId="{C5342C61-F5F8-4AFD-93C1-CAAB47BE7462}" type="presParOf" srcId="{6B905228-FE9A-4B28-BB96-30978723CA01}" destId="{14E95790-3B83-4031-BE02-249838723B62}" srcOrd="2" destOrd="0" presId="urn:microsoft.com/office/officeart/2005/8/layout/orgChart1"/>
    <dgm:cxn modelId="{0C7A998B-F40A-4C65-9D80-198443540EF1}" type="presParOf" srcId="{DCBBA59E-BA9D-4119-8C1F-E228781B24B5}" destId="{CF49ECC2-6105-43D0-B7A0-AFD27123B4E5}" srcOrd="2" destOrd="0" presId="urn:microsoft.com/office/officeart/2005/8/layout/orgChart1"/>
    <dgm:cxn modelId="{D6895AA2-3FBA-4F3E-8DE6-6B4F22AA64DA}" type="presParOf" srcId="{DCBBA59E-BA9D-4119-8C1F-E228781B24B5}" destId="{230111B9-779D-4BC6-A058-14FB28C3BA28}" srcOrd="3" destOrd="0" presId="urn:microsoft.com/office/officeart/2005/8/layout/orgChart1"/>
    <dgm:cxn modelId="{919456CB-27C5-41C4-9A8D-8AE000FD9A8A}" type="presParOf" srcId="{230111B9-779D-4BC6-A058-14FB28C3BA28}" destId="{41C1FB54-FA5D-4004-BE73-734A0380BAF8}" srcOrd="0" destOrd="0" presId="urn:microsoft.com/office/officeart/2005/8/layout/orgChart1"/>
    <dgm:cxn modelId="{87FA8FE9-BC75-48C3-8D5C-4FB22D164CB2}" type="presParOf" srcId="{41C1FB54-FA5D-4004-BE73-734A0380BAF8}" destId="{15BFE49F-E51C-412C-B076-CF00D97566CB}" srcOrd="0" destOrd="0" presId="urn:microsoft.com/office/officeart/2005/8/layout/orgChart1"/>
    <dgm:cxn modelId="{BC3C7B31-F8E9-422F-AF22-4BBBFE8A1E26}" type="presParOf" srcId="{41C1FB54-FA5D-4004-BE73-734A0380BAF8}" destId="{86672A56-8F08-40EC-9308-A5047BF12294}" srcOrd="1" destOrd="0" presId="urn:microsoft.com/office/officeart/2005/8/layout/orgChart1"/>
    <dgm:cxn modelId="{FF960B7E-03B3-4F41-8A15-5C1857BEC924}" type="presParOf" srcId="{230111B9-779D-4BC6-A058-14FB28C3BA28}" destId="{A395D424-1A80-43C1-AAD6-E29396A6F472}" srcOrd="1" destOrd="0" presId="urn:microsoft.com/office/officeart/2005/8/layout/orgChart1"/>
    <dgm:cxn modelId="{C98ED745-EE39-4EE3-AE31-1CB6ED3313EB}" type="presParOf" srcId="{230111B9-779D-4BC6-A058-14FB28C3BA28}" destId="{ABC207E3-BA86-432D-BBD2-6E9D96F1DCA5}" srcOrd="2" destOrd="0" presId="urn:microsoft.com/office/officeart/2005/8/layout/orgChart1"/>
    <dgm:cxn modelId="{D9E0178A-5C8C-41A7-B63B-3130C9CE32CA}" type="presParOf" srcId="{DCBBA59E-BA9D-4119-8C1F-E228781B24B5}" destId="{F982079E-48E3-40E6-9704-BE9DC407D709}" srcOrd="4" destOrd="0" presId="urn:microsoft.com/office/officeart/2005/8/layout/orgChart1"/>
    <dgm:cxn modelId="{330DFACC-1F56-40FD-9D42-42EC06D7E15F}" type="presParOf" srcId="{DCBBA59E-BA9D-4119-8C1F-E228781B24B5}" destId="{92E67754-15B4-4E63-AF55-8386BFF72D64}" srcOrd="5" destOrd="0" presId="urn:microsoft.com/office/officeart/2005/8/layout/orgChart1"/>
    <dgm:cxn modelId="{3E3E6D52-573E-473B-B5D5-2655CE705777}" type="presParOf" srcId="{92E67754-15B4-4E63-AF55-8386BFF72D64}" destId="{8E9AB306-2305-471E-A14C-E8C14F37D543}" srcOrd="0" destOrd="0" presId="urn:microsoft.com/office/officeart/2005/8/layout/orgChart1"/>
    <dgm:cxn modelId="{8BDA02E1-918D-4210-A6A8-DC5D9B6D9066}" type="presParOf" srcId="{8E9AB306-2305-471E-A14C-E8C14F37D543}" destId="{5E637053-E072-40AB-A744-7F52BC7CB854}" srcOrd="0" destOrd="0" presId="urn:microsoft.com/office/officeart/2005/8/layout/orgChart1"/>
    <dgm:cxn modelId="{7B2151E0-6EDD-4E69-AFBF-4F7850C71611}" type="presParOf" srcId="{8E9AB306-2305-471E-A14C-E8C14F37D543}" destId="{037697CF-6CE2-4F64-9861-58C108F0748F}" srcOrd="1" destOrd="0" presId="urn:microsoft.com/office/officeart/2005/8/layout/orgChart1"/>
    <dgm:cxn modelId="{7A01E651-A054-492B-AA15-32BC1CAAA172}" type="presParOf" srcId="{92E67754-15B4-4E63-AF55-8386BFF72D64}" destId="{3DC26E43-F3F2-4F10-8C93-486EBBE39719}" srcOrd="1" destOrd="0" presId="urn:microsoft.com/office/officeart/2005/8/layout/orgChart1"/>
    <dgm:cxn modelId="{76B5A85E-FB49-4E8D-8557-D218A65A560D}" type="presParOf" srcId="{92E67754-15B4-4E63-AF55-8386BFF72D64}" destId="{B1245B2B-A6BC-4B35-B9ED-907DE15FE0EB}" srcOrd="2" destOrd="0" presId="urn:microsoft.com/office/officeart/2005/8/layout/orgChart1"/>
    <dgm:cxn modelId="{FB86B61D-8756-4AE8-B397-8F4ED6ED4B67}" type="presParOf" srcId="{DCBBA59E-BA9D-4119-8C1F-E228781B24B5}" destId="{00BA85BF-05B2-46E5-B9E3-F46DC420C5C7}" srcOrd="6" destOrd="0" presId="urn:microsoft.com/office/officeart/2005/8/layout/orgChart1"/>
    <dgm:cxn modelId="{5E4E8318-4113-4547-92C0-70805796C284}" type="presParOf" srcId="{DCBBA59E-BA9D-4119-8C1F-E228781B24B5}" destId="{F9E7679E-D9F3-4A4F-BDB1-B2C8DF1975FE}" srcOrd="7" destOrd="0" presId="urn:microsoft.com/office/officeart/2005/8/layout/orgChart1"/>
    <dgm:cxn modelId="{BE6BC6BC-94D8-4CDA-A764-C837F456C4F0}" type="presParOf" srcId="{F9E7679E-D9F3-4A4F-BDB1-B2C8DF1975FE}" destId="{3BF89BEB-6033-4A96-957E-7C7FCF82E4D5}" srcOrd="0" destOrd="0" presId="urn:microsoft.com/office/officeart/2005/8/layout/orgChart1"/>
    <dgm:cxn modelId="{E12BC1A9-994A-40C7-B210-2826F652542B}" type="presParOf" srcId="{3BF89BEB-6033-4A96-957E-7C7FCF82E4D5}" destId="{F0392C09-907F-473F-989E-CA650AFE11B4}" srcOrd="0" destOrd="0" presId="urn:microsoft.com/office/officeart/2005/8/layout/orgChart1"/>
    <dgm:cxn modelId="{77EF5D04-77FB-417B-8375-B0FFF2A46A33}" type="presParOf" srcId="{3BF89BEB-6033-4A96-957E-7C7FCF82E4D5}" destId="{431A9A8D-542A-4AF8-864B-2A730A81F117}" srcOrd="1" destOrd="0" presId="urn:microsoft.com/office/officeart/2005/8/layout/orgChart1"/>
    <dgm:cxn modelId="{E46A628F-509C-4FA3-AA57-BE8F21920DF1}" type="presParOf" srcId="{F9E7679E-D9F3-4A4F-BDB1-B2C8DF1975FE}" destId="{6A1F69AD-AC51-4656-AFE3-C529B0E68365}" srcOrd="1" destOrd="0" presId="urn:microsoft.com/office/officeart/2005/8/layout/orgChart1"/>
    <dgm:cxn modelId="{8C9F6F8E-7BD7-42DD-8729-5E8F34D04DF9}" type="presParOf" srcId="{F9E7679E-D9F3-4A4F-BDB1-B2C8DF1975FE}" destId="{064B72D3-8009-4A33-8960-31E4856087DB}" srcOrd="2" destOrd="0" presId="urn:microsoft.com/office/officeart/2005/8/layout/orgChart1"/>
    <dgm:cxn modelId="{FA6A0B2E-C842-4D5E-9FD4-3488925A7013}" type="presParOf" srcId="{37A474C4-DF0E-4064-8A13-3D2A3347597A}" destId="{3AD7D835-2E24-42DA-85F4-AE5A41F61DA8}" srcOrd="2" destOrd="0" presId="urn:microsoft.com/office/officeart/2005/8/layout/orgChart1"/>
    <dgm:cxn modelId="{B9B556CF-518A-46BC-8F13-398168CBB1D9}" type="presParOf" srcId="{1116065D-5BE7-4B4E-96FE-91C3ED50BD0F}" destId="{54E9C398-F026-416A-AD01-B0F37899A904}" srcOrd="1" destOrd="0" presId="urn:microsoft.com/office/officeart/2005/8/layout/orgChart1"/>
    <dgm:cxn modelId="{76F9F77D-524E-4504-A9BF-E08EBA20C1C8}" type="presParOf" srcId="{54E9C398-F026-416A-AD01-B0F37899A904}" destId="{0F03F12C-8A06-4163-ACF1-2844CA2C5984}" srcOrd="0" destOrd="0" presId="urn:microsoft.com/office/officeart/2005/8/layout/orgChart1"/>
    <dgm:cxn modelId="{7487833D-DF6D-46B0-8F07-BF161AF392CB}" type="presParOf" srcId="{0F03F12C-8A06-4163-ACF1-2844CA2C5984}" destId="{4149E371-EAC9-48DA-B7CE-CB84554B55D3}" srcOrd="0" destOrd="0" presId="urn:microsoft.com/office/officeart/2005/8/layout/orgChart1"/>
    <dgm:cxn modelId="{1B2BF7AC-3920-4B1A-AE48-D3C16422B139}" type="presParOf" srcId="{0F03F12C-8A06-4163-ACF1-2844CA2C5984}" destId="{38652345-BE88-4674-B2D4-ABB0BFC79368}" srcOrd="1" destOrd="0" presId="urn:microsoft.com/office/officeart/2005/8/layout/orgChart1"/>
    <dgm:cxn modelId="{5BEBEBE8-F4FC-41FD-9B07-343B982DFA19}" type="presParOf" srcId="{54E9C398-F026-416A-AD01-B0F37899A904}" destId="{56FB13CD-40E2-465D-A393-B8DF2BDD0096}" srcOrd="1" destOrd="0" presId="urn:microsoft.com/office/officeart/2005/8/layout/orgChart1"/>
    <dgm:cxn modelId="{D4EA2A84-F324-4C02-ACA2-68461D20F300}" type="presParOf" srcId="{56FB13CD-40E2-465D-A393-B8DF2BDD0096}" destId="{592965EF-A0C0-441A-987D-43A4E000EF4D}" srcOrd="0" destOrd="0" presId="urn:microsoft.com/office/officeart/2005/8/layout/orgChart1"/>
    <dgm:cxn modelId="{06A0F94C-C281-4231-979D-D3726494540B}" type="presParOf" srcId="{56FB13CD-40E2-465D-A393-B8DF2BDD0096}" destId="{D5E38B82-14EC-4AA7-BF5A-3F27B356ECFE}" srcOrd="1" destOrd="0" presId="urn:microsoft.com/office/officeart/2005/8/layout/orgChart1"/>
    <dgm:cxn modelId="{3FEF1F39-9550-4469-844B-770A01811BC7}" type="presParOf" srcId="{D5E38B82-14EC-4AA7-BF5A-3F27B356ECFE}" destId="{6AD09B0A-B8B1-4722-B3C5-E0482EFC1456}" srcOrd="0" destOrd="0" presId="urn:microsoft.com/office/officeart/2005/8/layout/orgChart1"/>
    <dgm:cxn modelId="{8E64F554-C0F7-480A-AF7F-1B6E321391F2}" type="presParOf" srcId="{6AD09B0A-B8B1-4722-B3C5-E0482EFC1456}" destId="{7F86386E-D848-4FF3-AD29-6E2377FFD703}" srcOrd="0" destOrd="0" presId="urn:microsoft.com/office/officeart/2005/8/layout/orgChart1"/>
    <dgm:cxn modelId="{33E1992F-0770-4A66-93B9-8819733A153B}" type="presParOf" srcId="{6AD09B0A-B8B1-4722-B3C5-E0482EFC1456}" destId="{C3E582B9-5BC6-460A-B5BD-E111A3EA1195}" srcOrd="1" destOrd="0" presId="urn:microsoft.com/office/officeart/2005/8/layout/orgChart1"/>
    <dgm:cxn modelId="{3A606636-35CC-40A1-AF36-781121B43B43}" type="presParOf" srcId="{D5E38B82-14EC-4AA7-BF5A-3F27B356ECFE}" destId="{C6B0E1AB-88DB-484C-9E98-20D576E04912}" srcOrd="1" destOrd="0" presId="urn:microsoft.com/office/officeart/2005/8/layout/orgChart1"/>
    <dgm:cxn modelId="{57AE2F6F-8678-4B72-B80B-08CC448A590A}" type="presParOf" srcId="{D5E38B82-14EC-4AA7-BF5A-3F27B356ECFE}" destId="{DE77B280-683C-4B18-97C9-3119DD1A5C83}" srcOrd="2" destOrd="0" presId="urn:microsoft.com/office/officeart/2005/8/layout/orgChart1"/>
    <dgm:cxn modelId="{8A3ACA37-8DC8-4882-ACDC-78BCB00D9159}" type="presParOf" srcId="{56FB13CD-40E2-465D-A393-B8DF2BDD0096}" destId="{8A2B8958-CBEB-4BBD-AE4E-DFCCB21872C2}" srcOrd="2" destOrd="0" presId="urn:microsoft.com/office/officeart/2005/8/layout/orgChart1"/>
    <dgm:cxn modelId="{343D4D35-C237-4352-9A2E-4A8735E31ECD}" type="presParOf" srcId="{56FB13CD-40E2-465D-A393-B8DF2BDD0096}" destId="{B518BF30-5D54-4C8C-B6E0-EEA01202195D}" srcOrd="3" destOrd="0" presId="urn:microsoft.com/office/officeart/2005/8/layout/orgChart1"/>
    <dgm:cxn modelId="{25EC958F-5FD7-4115-8FD4-69E7632F5662}" type="presParOf" srcId="{B518BF30-5D54-4C8C-B6E0-EEA01202195D}" destId="{E9419436-B6B3-4793-8EE5-F117F826E5FF}" srcOrd="0" destOrd="0" presId="urn:microsoft.com/office/officeart/2005/8/layout/orgChart1"/>
    <dgm:cxn modelId="{A3928DE5-11FD-419B-A940-8A59BD473E92}" type="presParOf" srcId="{E9419436-B6B3-4793-8EE5-F117F826E5FF}" destId="{2A787E0D-D4D6-4D84-8598-FB083EA63260}" srcOrd="0" destOrd="0" presId="urn:microsoft.com/office/officeart/2005/8/layout/orgChart1"/>
    <dgm:cxn modelId="{A8996DBB-6479-4E02-9BD5-C5B21FB598A3}" type="presParOf" srcId="{E9419436-B6B3-4793-8EE5-F117F826E5FF}" destId="{815A494A-F521-4DDE-A971-CCCDCB138868}" srcOrd="1" destOrd="0" presId="urn:microsoft.com/office/officeart/2005/8/layout/orgChart1"/>
    <dgm:cxn modelId="{69A347D2-E523-40EC-A428-242FFA151A2E}" type="presParOf" srcId="{B518BF30-5D54-4C8C-B6E0-EEA01202195D}" destId="{C5DDD180-AE52-4DE9-8D7C-0358B9BA05F9}" srcOrd="1" destOrd="0" presId="urn:microsoft.com/office/officeart/2005/8/layout/orgChart1"/>
    <dgm:cxn modelId="{93B882A4-EE15-49FA-876D-2F39DDE6CACC}" type="presParOf" srcId="{B518BF30-5D54-4C8C-B6E0-EEA01202195D}" destId="{719C4A0C-934F-4F31-BDB3-36033F299A7F}" srcOrd="2" destOrd="0" presId="urn:microsoft.com/office/officeart/2005/8/layout/orgChart1"/>
    <dgm:cxn modelId="{38B0D077-29D2-4433-83A7-F35AB9292877}" type="presParOf" srcId="{56FB13CD-40E2-465D-A393-B8DF2BDD0096}" destId="{2DBDD29A-CD32-4BC4-8463-0E7B4F61C565}" srcOrd="4" destOrd="0" presId="urn:microsoft.com/office/officeart/2005/8/layout/orgChart1"/>
    <dgm:cxn modelId="{8D06B2FA-E0E3-4E51-A45C-6C9FF0522E9D}" type="presParOf" srcId="{56FB13CD-40E2-465D-A393-B8DF2BDD0096}" destId="{62ED5DA3-BEC4-48E7-8376-7285347A56B4}" srcOrd="5" destOrd="0" presId="urn:microsoft.com/office/officeart/2005/8/layout/orgChart1"/>
    <dgm:cxn modelId="{F6C00215-2098-441D-BD1C-61AA9B118ED9}" type="presParOf" srcId="{62ED5DA3-BEC4-48E7-8376-7285347A56B4}" destId="{93DC74F4-E22B-4229-8A71-F7E38977BC4C}" srcOrd="0" destOrd="0" presId="urn:microsoft.com/office/officeart/2005/8/layout/orgChart1"/>
    <dgm:cxn modelId="{EAE89A09-C874-42C4-A112-6D34B78CBB87}" type="presParOf" srcId="{93DC74F4-E22B-4229-8A71-F7E38977BC4C}" destId="{440E47D6-B878-4D1C-8BB0-D5D72A556656}" srcOrd="0" destOrd="0" presId="urn:microsoft.com/office/officeart/2005/8/layout/orgChart1"/>
    <dgm:cxn modelId="{D6521D90-AF45-45AF-A7B9-F34991BECB04}" type="presParOf" srcId="{93DC74F4-E22B-4229-8A71-F7E38977BC4C}" destId="{C453D09E-C5DF-423E-A2B2-E68687C45593}" srcOrd="1" destOrd="0" presId="urn:microsoft.com/office/officeart/2005/8/layout/orgChart1"/>
    <dgm:cxn modelId="{3984694E-C9B3-4DAB-80A2-EEA202388833}" type="presParOf" srcId="{62ED5DA3-BEC4-48E7-8376-7285347A56B4}" destId="{F5979EE9-2441-4A52-8917-018B3423B403}" srcOrd="1" destOrd="0" presId="urn:microsoft.com/office/officeart/2005/8/layout/orgChart1"/>
    <dgm:cxn modelId="{66289A4E-EF15-4574-BADB-6645EF4AEFFE}" type="presParOf" srcId="{62ED5DA3-BEC4-48E7-8376-7285347A56B4}" destId="{73B42A4C-4B50-4026-899B-B7D0E35F4139}" srcOrd="2" destOrd="0" presId="urn:microsoft.com/office/officeart/2005/8/layout/orgChart1"/>
    <dgm:cxn modelId="{99EC4180-2866-4DE4-8DAA-D38ACBC29F7F}" type="presParOf" srcId="{56FB13CD-40E2-465D-A393-B8DF2BDD0096}" destId="{E7830BB4-7323-4152-8EA9-41ED94E515BF}" srcOrd="6" destOrd="0" presId="urn:microsoft.com/office/officeart/2005/8/layout/orgChart1"/>
    <dgm:cxn modelId="{8E51C019-594A-4F0A-B177-A682E63F2E42}" type="presParOf" srcId="{56FB13CD-40E2-465D-A393-B8DF2BDD0096}" destId="{478159DD-5664-4607-973B-94A4F61D0EC6}" srcOrd="7" destOrd="0" presId="urn:microsoft.com/office/officeart/2005/8/layout/orgChart1"/>
    <dgm:cxn modelId="{D01EF1ED-F45F-4242-A7EF-4AC955F77583}" type="presParOf" srcId="{478159DD-5664-4607-973B-94A4F61D0EC6}" destId="{AE572320-6E9D-4193-BC1D-EC9E683CC75F}" srcOrd="0" destOrd="0" presId="urn:microsoft.com/office/officeart/2005/8/layout/orgChart1"/>
    <dgm:cxn modelId="{595FB3D3-048C-4DD2-9BA1-EC762D9FCBD7}" type="presParOf" srcId="{AE572320-6E9D-4193-BC1D-EC9E683CC75F}" destId="{B79AD0F9-F7B4-4356-A61C-B1ADD6949647}" srcOrd="0" destOrd="0" presId="urn:microsoft.com/office/officeart/2005/8/layout/orgChart1"/>
    <dgm:cxn modelId="{A5A368B2-DEE5-4381-A503-D43CAED7C6F5}" type="presParOf" srcId="{AE572320-6E9D-4193-BC1D-EC9E683CC75F}" destId="{B377C2A3-7BD6-439D-ACE9-8FC9DA3FF272}" srcOrd="1" destOrd="0" presId="urn:microsoft.com/office/officeart/2005/8/layout/orgChart1"/>
    <dgm:cxn modelId="{F2B057C3-10EB-4E71-BEFA-2D8D83588839}" type="presParOf" srcId="{478159DD-5664-4607-973B-94A4F61D0EC6}" destId="{73EA71CD-CBF2-4BFF-8ED7-6C18A55A8168}" srcOrd="1" destOrd="0" presId="urn:microsoft.com/office/officeart/2005/8/layout/orgChart1"/>
    <dgm:cxn modelId="{FC070E3F-3B98-4F82-AD80-2C927248B57B}" type="presParOf" srcId="{478159DD-5664-4607-973B-94A4F61D0EC6}" destId="{3B41297D-2815-4123-AE99-8643CCB00519}" srcOrd="2" destOrd="0" presId="urn:microsoft.com/office/officeart/2005/8/layout/orgChart1"/>
    <dgm:cxn modelId="{F74114C7-5714-4CAD-9C2B-E0EDE6219DAA}" type="presParOf" srcId="{54E9C398-F026-416A-AD01-B0F37899A904}" destId="{AAB3B72C-BA18-429A-A6BD-F2B1BD6784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D43D2D-2402-4928-A07D-19BC3CA2D828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60149F9-52D7-4352-BCA6-5E4CC06F4E9F}" type="asst">
      <dgm:prSet phldrT="[Text]"/>
      <dgm:spPr/>
      <dgm:t>
        <a:bodyPr/>
        <a:lstStyle/>
        <a:p>
          <a:r>
            <a:rPr lang="sr-Latn-RS"/>
            <a:t>Logical</a:t>
          </a:r>
          <a:endParaRPr lang="en-US"/>
        </a:p>
      </dgm:t>
    </dgm:pt>
    <dgm:pt modelId="{D26B8AF6-3C98-4580-B00A-7009C780984D}" type="parTrans" cxnId="{BEF51780-0AE5-4233-93EA-6DAEC65406CC}">
      <dgm:prSet/>
      <dgm:spPr/>
      <dgm:t>
        <a:bodyPr/>
        <a:lstStyle/>
        <a:p>
          <a:endParaRPr lang="en-US"/>
        </a:p>
      </dgm:t>
    </dgm:pt>
    <dgm:pt modelId="{533D480A-850A-4B81-93CC-1F1C5B74DBF2}" type="sibTrans" cxnId="{BEF51780-0AE5-4233-93EA-6DAEC65406CC}">
      <dgm:prSet/>
      <dgm:spPr/>
      <dgm:t>
        <a:bodyPr/>
        <a:lstStyle/>
        <a:p>
          <a:pPr algn="ctr"/>
          <a:r>
            <a:rPr lang="sr-Latn-RS"/>
            <a:t>AND</a:t>
          </a:r>
          <a:endParaRPr lang="en-US"/>
        </a:p>
      </dgm:t>
    </dgm:pt>
    <dgm:pt modelId="{1052B65B-83B5-40AC-9491-E1D7BA4F1075}">
      <dgm:prSet phldrT="[Text]"/>
      <dgm:spPr/>
      <dgm:t>
        <a:bodyPr/>
        <a:lstStyle/>
        <a:p>
          <a:r>
            <a:rPr lang="sr-Latn-RS"/>
            <a:t>Variable</a:t>
          </a:r>
          <a:endParaRPr lang="en-US"/>
        </a:p>
      </dgm:t>
    </dgm:pt>
    <dgm:pt modelId="{5887BE3A-7EE5-40FD-98E3-0D6BAC65FFD5}" type="parTrans" cxnId="{2F919B8F-A867-4D68-A69E-E0D59F2D09FE}">
      <dgm:prSet/>
      <dgm:spPr/>
      <dgm:t>
        <a:bodyPr/>
        <a:lstStyle/>
        <a:p>
          <a:endParaRPr lang="en-US"/>
        </a:p>
      </dgm:t>
    </dgm:pt>
    <dgm:pt modelId="{26A62B1D-130F-42B9-AEAB-161F08391C44}" type="sibTrans" cxnId="{2F919B8F-A867-4D68-A69E-E0D59F2D09FE}">
      <dgm:prSet/>
      <dgm:spPr/>
      <dgm:t>
        <a:bodyPr/>
        <a:lstStyle/>
        <a:p>
          <a:pPr algn="ctr"/>
          <a:r>
            <a:rPr lang="sr-Latn-RS"/>
            <a:t>var</a:t>
          </a:r>
          <a:endParaRPr lang="en-US"/>
        </a:p>
      </dgm:t>
    </dgm:pt>
    <dgm:pt modelId="{91F71D66-9C8A-4051-9F5D-5BBA3E855740}">
      <dgm:prSet phldrT="[Text]"/>
      <dgm:spPr/>
      <dgm:t>
        <a:bodyPr/>
        <a:lstStyle/>
        <a:p>
          <a:r>
            <a:rPr lang="sr-Latn-RS"/>
            <a:t>Index</a:t>
          </a:r>
          <a:endParaRPr lang="en-US"/>
        </a:p>
      </dgm:t>
    </dgm:pt>
    <dgm:pt modelId="{FB7F2C3C-47D2-4CDD-881F-AA17AA9EA7D3}" type="parTrans" cxnId="{8C121E6F-C475-49C4-AD6A-18FA6BC711BB}">
      <dgm:prSet/>
      <dgm:spPr/>
      <dgm:t>
        <a:bodyPr/>
        <a:lstStyle/>
        <a:p>
          <a:endParaRPr lang="en-US"/>
        </a:p>
      </dgm:t>
    </dgm:pt>
    <dgm:pt modelId="{EFEADFD1-85A5-4150-89AB-DCDBA5259C07}" type="sibTrans" cxnId="{8C121E6F-C475-49C4-AD6A-18FA6BC711BB}">
      <dgm:prSet/>
      <dgm:spPr/>
      <dgm:t>
        <a:bodyPr/>
        <a:lstStyle/>
        <a:p>
          <a:endParaRPr lang="en-US"/>
        </a:p>
      </dgm:t>
    </dgm:pt>
    <dgm:pt modelId="{1504F70C-643B-405A-81E8-83EFD94D61A1}">
      <dgm:prSet/>
      <dgm:spPr/>
      <dgm:t>
        <a:bodyPr/>
        <a:lstStyle/>
        <a:p>
          <a:r>
            <a:rPr lang="sr-Latn-RS"/>
            <a:t>Variable</a:t>
          </a:r>
          <a:endParaRPr lang="en-US"/>
        </a:p>
      </dgm:t>
    </dgm:pt>
    <dgm:pt modelId="{3666A52F-6FBC-4503-92CC-FC97C7E6C694}" type="parTrans" cxnId="{45A30BDA-82CF-4ED9-BD20-B2324C015610}">
      <dgm:prSet/>
      <dgm:spPr/>
      <dgm:t>
        <a:bodyPr/>
        <a:lstStyle/>
        <a:p>
          <a:endParaRPr lang="en-US"/>
        </a:p>
      </dgm:t>
    </dgm:pt>
    <dgm:pt modelId="{87504907-3146-4132-80EE-79E5147A0612}" type="sibTrans" cxnId="{45A30BDA-82CF-4ED9-BD20-B2324C015610}">
      <dgm:prSet/>
      <dgm:spPr/>
      <dgm:t>
        <a:bodyPr/>
        <a:lstStyle/>
        <a:p>
          <a:pPr algn="ctr"/>
          <a:r>
            <a:rPr lang="sr-Latn-RS"/>
            <a:t>arr</a:t>
          </a:r>
          <a:endParaRPr lang="en-US"/>
        </a:p>
      </dgm:t>
    </dgm:pt>
    <dgm:pt modelId="{207C9202-62EE-4486-80EA-5FB79F3DA275}">
      <dgm:prSet/>
      <dgm:spPr/>
      <dgm:t>
        <a:bodyPr/>
        <a:lstStyle/>
        <a:p>
          <a:r>
            <a:rPr lang="sr-Latn-RS"/>
            <a:t>Literal</a:t>
          </a:r>
          <a:endParaRPr lang="en-US"/>
        </a:p>
      </dgm:t>
    </dgm:pt>
    <dgm:pt modelId="{2A83CBD8-2FAE-4DC7-B4F6-1CF470CFD5AA}" type="parTrans" cxnId="{6DECAD85-59B1-4FFA-867B-350977A213D8}">
      <dgm:prSet/>
      <dgm:spPr/>
      <dgm:t>
        <a:bodyPr/>
        <a:lstStyle/>
        <a:p>
          <a:endParaRPr lang="en-US"/>
        </a:p>
      </dgm:t>
    </dgm:pt>
    <dgm:pt modelId="{E5C81CAB-5E02-4FD3-89CD-6EEB69F2DA8A}" type="sibTrans" cxnId="{6DECAD85-59B1-4FFA-867B-350977A213D8}">
      <dgm:prSet/>
      <dgm:spPr/>
      <dgm:t>
        <a:bodyPr/>
        <a:lstStyle/>
        <a:p>
          <a:pPr algn="ctr"/>
          <a:r>
            <a:rPr lang="sr-Latn-RS"/>
            <a:t>5</a:t>
          </a:r>
          <a:endParaRPr lang="en-US"/>
        </a:p>
      </dgm:t>
    </dgm:pt>
    <dgm:pt modelId="{14C487C1-FC29-47DB-BC48-93EA2A4EFE7F}" type="pres">
      <dgm:prSet presAssocID="{C1D43D2D-2402-4928-A07D-19BC3CA2D8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ECDF54-9F6D-4233-AD20-84C052EC2B73}" type="pres">
      <dgm:prSet presAssocID="{560149F9-52D7-4352-BCA6-5E4CC06F4E9F}" presName="hierRoot1" presStyleCnt="0">
        <dgm:presLayoutVars>
          <dgm:hierBranch val="init"/>
        </dgm:presLayoutVars>
      </dgm:prSet>
      <dgm:spPr/>
    </dgm:pt>
    <dgm:pt modelId="{761D734F-C658-40C1-85AB-23BFD3FD3154}" type="pres">
      <dgm:prSet presAssocID="{560149F9-52D7-4352-BCA6-5E4CC06F4E9F}" presName="rootComposite1" presStyleCnt="0"/>
      <dgm:spPr/>
    </dgm:pt>
    <dgm:pt modelId="{F604B2B6-7CDA-46EF-BE80-3D259067C6C1}" type="pres">
      <dgm:prSet presAssocID="{560149F9-52D7-4352-BCA6-5E4CC06F4E9F}" presName="rootText1" presStyleLbl="node0" presStyleIdx="0" presStyleCnt="1">
        <dgm:presLayoutVars>
          <dgm:chMax/>
          <dgm:chPref val="3"/>
        </dgm:presLayoutVars>
      </dgm:prSet>
      <dgm:spPr/>
    </dgm:pt>
    <dgm:pt modelId="{1F2D50BD-24D9-4AA8-9C99-9ACC82B372ED}" type="pres">
      <dgm:prSet presAssocID="{560149F9-52D7-4352-BCA6-5E4CC06F4E9F}" presName="titleText1" presStyleLbl="fgAcc0" presStyleIdx="0" presStyleCnt="1">
        <dgm:presLayoutVars>
          <dgm:chMax val="0"/>
          <dgm:chPref val="0"/>
        </dgm:presLayoutVars>
      </dgm:prSet>
      <dgm:spPr/>
    </dgm:pt>
    <dgm:pt modelId="{7CAFB715-1297-42EE-8C06-EBAD0C1925AD}" type="pres">
      <dgm:prSet presAssocID="{560149F9-52D7-4352-BCA6-5E4CC06F4E9F}" presName="rootConnector1" presStyleLbl="asst0" presStyleIdx="0" presStyleCnt="0"/>
      <dgm:spPr/>
    </dgm:pt>
    <dgm:pt modelId="{B9917671-8104-46C5-B755-4E4E7DC235AB}" type="pres">
      <dgm:prSet presAssocID="{560149F9-52D7-4352-BCA6-5E4CC06F4E9F}" presName="hierChild2" presStyleCnt="0"/>
      <dgm:spPr/>
    </dgm:pt>
    <dgm:pt modelId="{43EF4D8C-790B-43BA-9C8D-3C643E69F8A3}" type="pres">
      <dgm:prSet presAssocID="{5887BE3A-7EE5-40FD-98E3-0D6BAC65FFD5}" presName="Name37" presStyleLbl="parChTrans1D2" presStyleIdx="0" presStyleCnt="2"/>
      <dgm:spPr/>
    </dgm:pt>
    <dgm:pt modelId="{FA406FD4-2CBF-4562-9C0B-BA96DC765857}" type="pres">
      <dgm:prSet presAssocID="{1052B65B-83B5-40AC-9491-E1D7BA4F1075}" presName="hierRoot2" presStyleCnt="0">
        <dgm:presLayoutVars>
          <dgm:hierBranch val="init"/>
        </dgm:presLayoutVars>
      </dgm:prSet>
      <dgm:spPr/>
    </dgm:pt>
    <dgm:pt modelId="{A5C673C5-FB29-447C-844C-1E2AB5ED9108}" type="pres">
      <dgm:prSet presAssocID="{1052B65B-83B5-40AC-9491-E1D7BA4F1075}" presName="rootComposite" presStyleCnt="0"/>
      <dgm:spPr/>
    </dgm:pt>
    <dgm:pt modelId="{86FA29F5-A38D-4C34-977B-277869161934}" type="pres">
      <dgm:prSet presAssocID="{1052B65B-83B5-40AC-9491-E1D7BA4F1075}" presName="rootText" presStyleLbl="node1" presStyleIdx="0" presStyleCnt="4">
        <dgm:presLayoutVars>
          <dgm:chMax/>
          <dgm:chPref val="3"/>
        </dgm:presLayoutVars>
      </dgm:prSet>
      <dgm:spPr/>
    </dgm:pt>
    <dgm:pt modelId="{78BB0AA6-9B61-4937-B6F9-F5E417AF1AF1}" type="pres">
      <dgm:prSet presAssocID="{1052B65B-83B5-40AC-9491-E1D7BA4F1075}" presName="titleText2" presStyleLbl="fgAcc1" presStyleIdx="0" presStyleCnt="4">
        <dgm:presLayoutVars>
          <dgm:chMax val="0"/>
          <dgm:chPref val="0"/>
        </dgm:presLayoutVars>
      </dgm:prSet>
      <dgm:spPr/>
    </dgm:pt>
    <dgm:pt modelId="{F73A5201-EB5E-4AF1-AA6B-951FF8B9AE97}" type="pres">
      <dgm:prSet presAssocID="{1052B65B-83B5-40AC-9491-E1D7BA4F1075}" presName="rootConnector" presStyleLbl="node2" presStyleIdx="0" presStyleCnt="0"/>
      <dgm:spPr/>
    </dgm:pt>
    <dgm:pt modelId="{5FDA79A0-4823-476A-8F07-49A4C9DAFF6E}" type="pres">
      <dgm:prSet presAssocID="{1052B65B-83B5-40AC-9491-E1D7BA4F1075}" presName="hierChild4" presStyleCnt="0"/>
      <dgm:spPr/>
    </dgm:pt>
    <dgm:pt modelId="{0371A636-D596-46EE-8A38-ACBC913003B2}" type="pres">
      <dgm:prSet presAssocID="{1052B65B-83B5-40AC-9491-E1D7BA4F1075}" presName="hierChild5" presStyleCnt="0"/>
      <dgm:spPr/>
    </dgm:pt>
    <dgm:pt modelId="{25657DA2-D50D-4E18-A720-EB2A22D64D10}" type="pres">
      <dgm:prSet presAssocID="{FB7F2C3C-47D2-4CDD-881F-AA17AA9EA7D3}" presName="Name37" presStyleLbl="parChTrans1D2" presStyleIdx="1" presStyleCnt="2"/>
      <dgm:spPr/>
    </dgm:pt>
    <dgm:pt modelId="{CA1B8BCB-8084-4C5A-ACE9-3A5C75275943}" type="pres">
      <dgm:prSet presAssocID="{91F71D66-9C8A-4051-9F5D-5BBA3E855740}" presName="hierRoot2" presStyleCnt="0">
        <dgm:presLayoutVars>
          <dgm:hierBranch val="init"/>
        </dgm:presLayoutVars>
      </dgm:prSet>
      <dgm:spPr/>
    </dgm:pt>
    <dgm:pt modelId="{5EE468C0-CE85-411F-A98D-A1C91891A29E}" type="pres">
      <dgm:prSet presAssocID="{91F71D66-9C8A-4051-9F5D-5BBA3E855740}" presName="rootComposite" presStyleCnt="0"/>
      <dgm:spPr/>
    </dgm:pt>
    <dgm:pt modelId="{B668FC32-FFE0-4189-915D-3ED618F1FF02}" type="pres">
      <dgm:prSet presAssocID="{91F71D66-9C8A-4051-9F5D-5BBA3E855740}" presName="rootText" presStyleLbl="node1" presStyleIdx="1" presStyleCnt="4">
        <dgm:presLayoutVars>
          <dgm:chMax/>
          <dgm:chPref val="3"/>
        </dgm:presLayoutVars>
      </dgm:prSet>
      <dgm:spPr/>
    </dgm:pt>
    <dgm:pt modelId="{D3D41B34-E9C1-46B4-8CED-82CE0BA7962E}" type="pres">
      <dgm:prSet presAssocID="{91F71D66-9C8A-4051-9F5D-5BBA3E855740}" presName="titleText2" presStyleLbl="fgAcc1" presStyleIdx="1" presStyleCnt="4">
        <dgm:presLayoutVars>
          <dgm:chMax val="0"/>
          <dgm:chPref val="0"/>
        </dgm:presLayoutVars>
      </dgm:prSet>
      <dgm:spPr/>
    </dgm:pt>
    <dgm:pt modelId="{B266AD50-73BB-4307-BF81-EF0B30D89A45}" type="pres">
      <dgm:prSet presAssocID="{91F71D66-9C8A-4051-9F5D-5BBA3E855740}" presName="rootConnector" presStyleLbl="node2" presStyleIdx="0" presStyleCnt="0"/>
      <dgm:spPr/>
    </dgm:pt>
    <dgm:pt modelId="{E8A0F81F-085B-45B8-BBC9-5BD79B81AB48}" type="pres">
      <dgm:prSet presAssocID="{91F71D66-9C8A-4051-9F5D-5BBA3E855740}" presName="hierChild4" presStyleCnt="0"/>
      <dgm:spPr/>
    </dgm:pt>
    <dgm:pt modelId="{03C3DA9C-91CB-4A6F-8B24-207A1F0B3D45}" type="pres">
      <dgm:prSet presAssocID="{3666A52F-6FBC-4503-92CC-FC97C7E6C694}" presName="Name37" presStyleLbl="parChTrans1D3" presStyleIdx="0" presStyleCnt="2"/>
      <dgm:spPr/>
    </dgm:pt>
    <dgm:pt modelId="{21F05548-8DF3-4EE8-9B25-05DD300961AB}" type="pres">
      <dgm:prSet presAssocID="{1504F70C-643B-405A-81E8-83EFD94D61A1}" presName="hierRoot2" presStyleCnt="0">
        <dgm:presLayoutVars>
          <dgm:hierBranch val="init"/>
        </dgm:presLayoutVars>
      </dgm:prSet>
      <dgm:spPr/>
    </dgm:pt>
    <dgm:pt modelId="{CCD0C77F-9C50-409A-9F5A-D1FDF14482D2}" type="pres">
      <dgm:prSet presAssocID="{1504F70C-643B-405A-81E8-83EFD94D61A1}" presName="rootComposite" presStyleCnt="0"/>
      <dgm:spPr/>
    </dgm:pt>
    <dgm:pt modelId="{20B7FB87-2A9E-4331-A4EC-8E38C2F264BF}" type="pres">
      <dgm:prSet presAssocID="{1504F70C-643B-405A-81E8-83EFD94D61A1}" presName="rootText" presStyleLbl="node1" presStyleIdx="2" presStyleCnt="4">
        <dgm:presLayoutVars>
          <dgm:chMax/>
          <dgm:chPref val="3"/>
        </dgm:presLayoutVars>
      </dgm:prSet>
      <dgm:spPr/>
    </dgm:pt>
    <dgm:pt modelId="{1D27D056-4189-4881-A961-DE861B55BB78}" type="pres">
      <dgm:prSet presAssocID="{1504F70C-643B-405A-81E8-83EFD94D61A1}" presName="titleText2" presStyleLbl="fgAcc1" presStyleIdx="2" presStyleCnt="4">
        <dgm:presLayoutVars>
          <dgm:chMax val="0"/>
          <dgm:chPref val="0"/>
        </dgm:presLayoutVars>
      </dgm:prSet>
      <dgm:spPr/>
    </dgm:pt>
    <dgm:pt modelId="{2A9C2E47-FCBF-4178-92C5-43E3F1CC31AE}" type="pres">
      <dgm:prSet presAssocID="{1504F70C-643B-405A-81E8-83EFD94D61A1}" presName="rootConnector" presStyleLbl="node3" presStyleIdx="0" presStyleCnt="0"/>
      <dgm:spPr/>
    </dgm:pt>
    <dgm:pt modelId="{9B46F28C-385D-4659-A583-2A2529C073C1}" type="pres">
      <dgm:prSet presAssocID="{1504F70C-643B-405A-81E8-83EFD94D61A1}" presName="hierChild4" presStyleCnt="0"/>
      <dgm:spPr/>
    </dgm:pt>
    <dgm:pt modelId="{E12FA27D-B47F-4766-92AC-350D828928C7}" type="pres">
      <dgm:prSet presAssocID="{1504F70C-643B-405A-81E8-83EFD94D61A1}" presName="hierChild5" presStyleCnt="0"/>
      <dgm:spPr/>
    </dgm:pt>
    <dgm:pt modelId="{320B7D92-6DE5-4F7C-A818-C3039D270F4A}" type="pres">
      <dgm:prSet presAssocID="{2A83CBD8-2FAE-4DC7-B4F6-1CF470CFD5AA}" presName="Name37" presStyleLbl="parChTrans1D3" presStyleIdx="1" presStyleCnt="2"/>
      <dgm:spPr/>
    </dgm:pt>
    <dgm:pt modelId="{9BCF1338-5F91-46AD-AC39-8592523EEE0F}" type="pres">
      <dgm:prSet presAssocID="{207C9202-62EE-4486-80EA-5FB79F3DA275}" presName="hierRoot2" presStyleCnt="0">
        <dgm:presLayoutVars>
          <dgm:hierBranch val="init"/>
        </dgm:presLayoutVars>
      </dgm:prSet>
      <dgm:spPr/>
    </dgm:pt>
    <dgm:pt modelId="{669E7E71-C1E9-480E-B35A-DD7A261A8917}" type="pres">
      <dgm:prSet presAssocID="{207C9202-62EE-4486-80EA-5FB79F3DA275}" presName="rootComposite" presStyleCnt="0"/>
      <dgm:spPr/>
    </dgm:pt>
    <dgm:pt modelId="{82CC42F4-2266-4985-9695-9EA8FE67B27B}" type="pres">
      <dgm:prSet presAssocID="{207C9202-62EE-4486-80EA-5FB79F3DA275}" presName="rootText" presStyleLbl="node1" presStyleIdx="3" presStyleCnt="4">
        <dgm:presLayoutVars>
          <dgm:chMax/>
          <dgm:chPref val="3"/>
        </dgm:presLayoutVars>
      </dgm:prSet>
      <dgm:spPr/>
    </dgm:pt>
    <dgm:pt modelId="{21D4E911-7DA7-47C5-BD0F-C66935C1A7DE}" type="pres">
      <dgm:prSet presAssocID="{207C9202-62EE-4486-80EA-5FB79F3DA275}" presName="titleText2" presStyleLbl="fgAcc1" presStyleIdx="3" presStyleCnt="4">
        <dgm:presLayoutVars>
          <dgm:chMax val="0"/>
          <dgm:chPref val="0"/>
        </dgm:presLayoutVars>
      </dgm:prSet>
      <dgm:spPr/>
    </dgm:pt>
    <dgm:pt modelId="{09958425-EB05-4BDE-9FF7-A01F2E67C171}" type="pres">
      <dgm:prSet presAssocID="{207C9202-62EE-4486-80EA-5FB79F3DA275}" presName="rootConnector" presStyleLbl="node3" presStyleIdx="0" presStyleCnt="0"/>
      <dgm:spPr/>
    </dgm:pt>
    <dgm:pt modelId="{13C83D3E-035D-4C95-86A8-13C34BA59D4F}" type="pres">
      <dgm:prSet presAssocID="{207C9202-62EE-4486-80EA-5FB79F3DA275}" presName="hierChild4" presStyleCnt="0"/>
      <dgm:spPr/>
    </dgm:pt>
    <dgm:pt modelId="{CF686AD7-C5CE-4F26-AB1C-10C2433D4A9E}" type="pres">
      <dgm:prSet presAssocID="{207C9202-62EE-4486-80EA-5FB79F3DA275}" presName="hierChild5" presStyleCnt="0"/>
      <dgm:spPr/>
    </dgm:pt>
    <dgm:pt modelId="{00AA6330-1918-479D-A491-47D2C0BE491F}" type="pres">
      <dgm:prSet presAssocID="{91F71D66-9C8A-4051-9F5D-5BBA3E855740}" presName="hierChild5" presStyleCnt="0"/>
      <dgm:spPr/>
    </dgm:pt>
    <dgm:pt modelId="{44CEE47E-F245-4681-BF5B-F97217D02009}" type="pres">
      <dgm:prSet presAssocID="{560149F9-52D7-4352-BCA6-5E4CC06F4E9F}" presName="hierChild3" presStyleCnt="0"/>
      <dgm:spPr/>
    </dgm:pt>
  </dgm:ptLst>
  <dgm:cxnLst>
    <dgm:cxn modelId="{C34D3206-5B37-4253-B22A-760D80C355A1}" type="presOf" srcId="{1052B65B-83B5-40AC-9491-E1D7BA4F1075}" destId="{F73A5201-EB5E-4AF1-AA6B-951FF8B9AE97}" srcOrd="1" destOrd="0" presId="urn:microsoft.com/office/officeart/2008/layout/NameandTitleOrganizationalChart"/>
    <dgm:cxn modelId="{DD9C6512-6F59-4EE2-BE21-66C0CB237543}" type="presOf" srcId="{E5C81CAB-5E02-4FD3-89CD-6EEB69F2DA8A}" destId="{21D4E911-7DA7-47C5-BD0F-C66935C1A7DE}" srcOrd="0" destOrd="0" presId="urn:microsoft.com/office/officeart/2008/layout/NameandTitleOrganizationalChart"/>
    <dgm:cxn modelId="{005F6C19-C236-4B10-B2D2-26EBE924F8D8}" type="presOf" srcId="{1052B65B-83B5-40AC-9491-E1D7BA4F1075}" destId="{86FA29F5-A38D-4C34-977B-277869161934}" srcOrd="0" destOrd="0" presId="urn:microsoft.com/office/officeart/2008/layout/NameandTitleOrganizationalChart"/>
    <dgm:cxn modelId="{18D0F221-3F4E-43F8-BB80-E4CBA7AE4C77}" type="presOf" srcId="{91F71D66-9C8A-4051-9F5D-5BBA3E855740}" destId="{B266AD50-73BB-4307-BF81-EF0B30D89A45}" srcOrd="1" destOrd="0" presId="urn:microsoft.com/office/officeart/2008/layout/NameandTitleOrganizationalChart"/>
    <dgm:cxn modelId="{82A68936-50F4-41D8-9ACE-86675A3473DA}" type="presOf" srcId="{91F71D66-9C8A-4051-9F5D-5BBA3E855740}" destId="{B668FC32-FFE0-4189-915D-3ED618F1FF02}" srcOrd="0" destOrd="0" presId="urn:microsoft.com/office/officeart/2008/layout/NameandTitleOrganizationalChart"/>
    <dgm:cxn modelId="{329CFE3B-DB88-4743-8FD6-3FFCEDFDEB84}" type="presOf" srcId="{FB7F2C3C-47D2-4CDD-881F-AA17AA9EA7D3}" destId="{25657DA2-D50D-4E18-A720-EB2A22D64D10}" srcOrd="0" destOrd="0" presId="urn:microsoft.com/office/officeart/2008/layout/NameandTitleOrganizationalChart"/>
    <dgm:cxn modelId="{1B03285F-F47D-4757-9B53-084A78F184E4}" type="presOf" srcId="{533D480A-850A-4B81-93CC-1F1C5B74DBF2}" destId="{1F2D50BD-24D9-4AA8-9C99-9ACC82B372ED}" srcOrd="0" destOrd="0" presId="urn:microsoft.com/office/officeart/2008/layout/NameandTitleOrganizationalChart"/>
    <dgm:cxn modelId="{2DA62143-35C2-47BC-A040-688320B9F3F5}" type="presOf" srcId="{560149F9-52D7-4352-BCA6-5E4CC06F4E9F}" destId="{7CAFB715-1297-42EE-8C06-EBAD0C1925AD}" srcOrd="1" destOrd="0" presId="urn:microsoft.com/office/officeart/2008/layout/NameandTitleOrganizationalChart"/>
    <dgm:cxn modelId="{707FBF67-DC99-458E-8765-BB050A7A8EB7}" type="presOf" srcId="{C1D43D2D-2402-4928-A07D-19BC3CA2D828}" destId="{14C487C1-FC29-47DB-BC48-93EA2A4EFE7F}" srcOrd="0" destOrd="0" presId="urn:microsoft.com/office/officeart/2008/layout/NameandTitleOrganizationalChart"/>
    <dgm:cxn modelId="{8C121E6F-C475-49C4-AD6A-18FA6BC711BB}" srcId="{560149F9-52D7-4352-BCA6-5E4CC06F4E9F}" destId="{91F71D66-9C8A-4051-9F5D-5BBA3E855740}" srcOrd="1" destOrd="0" parTransId="{FB7F2C3C-47D2-4CDD-881F-AA17AA9EA7D3}" sibTransId="{EFEADFD1-85A5-4150-89AB-DCDBA5259C07}"/>
    <dgm:cxn modelId="{770DFC54-68B8-442B-9E31-56E49BEDAB1D}" type="presOf" srcId="{1504F70C-643B-405A-81E8-83EFD94D61A1}" destId="{2A9C2E47-FCBF-4178-92C5-43E3F1CC31AE}" srcOrd="1" destOrd="0" presId="urn:microsoft.com/office/officeart/2008/layout/NameandTitleOrganizationalChart"/>
    <dgm:cxn modelId="{BEF51780-0AE5-4233-93EA-6DAEC65406CC}" srcId="{C1D43D2D-2402-4928-A07D-19BC3CA2D828}" destId="{560149F9-52D7-4352-BCA6-5E4CC06F4E9F}" srcOrd="0" destOrd="0" parTransId="{D26B8AF6-3C98-4580-B00A-7009C780984D}" sibTransId="{533D480A-850A-4B81-93CC-1F1C5B74DBF2}"/>
    <dgm:cxn modelId="{19425580-87EF-4D3B-8F1A-1142695D6152}" type="presOf" srcId="{3666A52F-6FBC-4503-92CC-FC97C7E6C694}" destId="{03C3DA9C-91CB-4A6F-8B24-207A1F0B3D45}" srcOrd="0" destOrd="0" presId="urn:microsoft.com/office/officeart/2008/layout/NameandTitleOrganizationalChart"/>
    <dgm:cxn modelId="{845C6181-5087-4402-B472-DD9DA0845074}" type="presOf" srcId="{1504F70C-643B-405A-81E8-83EFD94D61A1}" destId="{20B7FB87-2A9E-4331-A4EC-8E38C2F264BF}" srcOrd="0" destOrd="0" presId="urn:microsoft.com/office/officeart/2008/layout/NameandTitleOrganizationalChart"/>
    <dgm:cxn modelId="{6DECAD85-59B1-4FFA-867B-350977A213D8}" srcId="{91F71D66-9C8A-4051-9F5D-5BBA3E855740}" destId="{207C9202-62EE-4486-80EA-5FB79F3DA275}" srcOrd="1" destOrd="0" parTransId="{2A83CBD8-2FAE-4DC7-B4F6-1CF470CFD5AA}" sibTransId="{E5C81CAB-5E02-4FD3-89CD-6EEB69F2DA8A}"/>
    <dgm:cxn modelId="{1D01398D-4033-4DED-82DE-DF268AAAB629}" type="presOf" srcId="{5887BE3A-7EE5-40FD-98E3-0D6BAC65FFD5}" destId="{43EF4D8C-790B-43BA-9C8D-3C643E69F8A3}" srcOrd="0" destOrd="0" presId="urn:microsoft.com/office/officeart/2008/layout/NameandTitleOrganizationalChart"/>
    <dgm:cxn modelId="{B66F0D8E-19FB-44A2-BABB-066A1C99CFDD}" type="presOf" srcId="{207C9202-62EE-4486-80EA-5FB79F3DA275}" destId="{09958425-EB05-4BDE-9FF7-A01F2E67C171}" srcOrd="1" destOrd="0" presId="urn:microsoft.com/office/officeart/2008/layout/NameandTitleOrganizationalChart"/>
    <dgm:cxn modelId="{2F919B8F-A867-4D68-A69E-E0D59F2D09FE}" srcId="{560149F9-52D7-4352-BCA6-5E4CC06F4E9F}" destId="{1052B65B-83B5-40AC-9491-E1D7BA4F1075}" srcOrd="0" destOrd="0" parTransId="{5887BE3A-7EE5-40FD-98E3-0D6BAC65FFD5}" sibTransId="{26A62B1D-130F-42B9-AEAB-161F08391C44}"/>
    <dgm:cxn modelId="{4B2B76A2-9C1F-4395-96A8-C6B41BB3C623}" type="presOf" srcId="{560149F9-52D7-4352-BCA6-5E4CC06F4E9F}" destId="{F604B2B6-7CDA-46EF-BE80-3D259067C6C1}" srcOrd="0" destOrd="0" presId="urn:microsoft.com/office/officeart/2008/layout/NameandTitleOrganizationalChart"/>
    <dgm:cxn modelId="{E85F7FAA-A2F0-47F2-A5C2-A351DAC61295}" type="presOf" srcId="{2A83CBD8-2FAE-4DC7-B4F6-1CF470CFD5AA}" destId="{320B7D92-6DE5-4F7C-A818-C3039D270F4A}" srcOrd="0" destOrd="0" presId="urn:microsoft.com/office/officeart/2008/layout/NameandTitleOrganizationalChart"/>
    <dgm:cxn modelId="{88D4C1AD-DBC9-45A4-971A-23163BDD46DD}" type="presOf" srcId="{26A62B1D-130F-42B9-AEAB-161F08391C44}" destId="{78BB0AA6-9B61-4937-B6F9-F5E417AF1AF1}" srcOrd="0" destOrd="0" presId="urn:microsoft.com/office/officeart/2008/layout/NameandTitleOrganizationalChart"/>
    <dgm:cxn modelId="{950936B2-9C00-42D4-BB81-2104425B591C}" type="presOf" srcId="{207C9202-62EE-4486-80EA-5FB79F3DA275}" destId="{82CC42F4-2266-4985-9695-9EA8FE67B27B}" srcOrd="0" destOrd="0" presId="urn:microsoft.com/office/officeart/2008/layout/NameandTitleOrganizationalChart"/>
    <dgm:cxn modelId="{1A313DD9-C75C-466D-BFAA-6DBFE8212B95}" type="presOf" srcId="{EFEADFD1-85A5-4150-89AB-DCDBA5259C07}" destId="{D3D41B34-E9C1-46B4-8CED-82CE0BA7962E}" srcOrd="0" destOrd="0" presId="urn:microsoft.com/office/officeart/2008/layout/NameandTitleOrganizationalChart"/>
    <dgm:cxn modelId="{45A30BDA-82CF-4ED9-BD20-B2324C015610}" srcId="{91F71D66-9C8A-4051-9F5D-5BBA3E855740}" destId="{1504F70C-643B-405A-81E8-83EFD94D61A1}" srcOrd="0" destOrd="0" parTransId="{3666A52F-6FBC-4503-92CC-FC97C7E6C694}" sibTransId="{87504907-3146-4132-80EE-79E5147A0612}"/>
    <dgm:cxn modelId="{1B8F42E4-87A3-42C9-A6FA-0D53392E86E9}" type="presOf" srcId="{87504907-3146-4132-80EE-79E5147A0612}" destId="{1D27D056-4189-4881-A961-DE861B55BB78}" srcOrd="0" destOrd="0" presId="urn:microsoft.com/office/officeart/2008/layout/NameandTitleOrganizationalChart"/>
    <dgm:cxn modelId="{587CF6FF-B016-4B41-BC03-3F66A8E741FC}" type="presParOf" srcId="{14C487C1-FC29-47DB-BC48-93EA2A4EFE7F}" destId="{A9ECDF54-9F6D-4233-AD20-84C052EC2B73}" srcOrd="0" destOrd="0" presId="urn:microsoft.com/office/officeart/2008/layout/NameandTitleOrganizationalChart"/>
    <dgm:cxn modelId="{9B38F5F8-1C54-4590-943F-70462C042F00}" type="presParOf" srcId="{A9ECDF54-9F6D-4233-AD20-84C052EC2B73}" destId="{761D734F-C658-40C1-85AB-23BFD3FD3154}" srcOrd="0" destOrd="0" presId="urn:microsoft.com/office/officeart/2008/layout/NameandTitleOrganizationalChart"/>
    <dgm:cxn modelId="{19555617-4630-4333-BAF8-739CD3C25E43}" type="presParOf" srcId="{761D734F-C658-40C1-85AB-23BFD3FD3154}" destId="{F604B2B6-7CDA-46EF-BE80-3D259067C6C1}" srcOrd="0" destOrd="0" presId="urn:microsoft.com/office/officeart/2008/layout/NameandTitleOrganizationalChart"/>
    <dgm:cxn modelId="{AF395524-1C12-4313-83F1-B9CCCFAC62E8}" type="presParOf" srcId="{761D734F-C658-40C1-85AB-23BFD3FD3154}" destId="{1F2D50BD-24D9-4AA8-9C99-9ACC82B372ED}" srcOrd="1" destOrd="0" presId="urn:microsoft.com/office/officeart/2008/layout/NameandTitleOrganizationalChart"/>
    <dgm:cxn modelId="{D6703352-B17C-4471-A488-6CBE40EE9663}" type="presParOf" srcId="{761D734F-C658-40C1-85AB-23BFD3FD3154}" destId="{7CAFB715-1297-42EE-8C06-EBAD0C1925AD}" srcOrd="2" destOrd="0" presId="urn:microsoft.com/office/officeart/2008/layout/NameandTitleOrganizationalChart"/>
    <dgm:cxn modelId="{89DCB55A-5ED9-41FB-A2B6-08E48764CD0D}" type="presParOf" srcId="{A9ECDF54-9F6D-4233-AD20-84C052EC2B73}" destId="{B9917671-8104-46C5-B755-4E4E7DC235AB}" srcOrd="1" destOrd="0" presId="urn:microsoft.com/office/officeart/2008/layout/NameandTitleOrganizationalChart"/>
    <dgm:cxn modelId="{BB536927-4227-4C7C-95C5-AF2F9A001C11}" type="presParOf" srcId="{B9917671-8104-46C5-B755-4E4E7DC235AB}" destId="{43EF4D8C-790B-43BA-9C8D-3C643E69F8A3}" srcOrd="0" destOrd="0" presId="urn:microsoft.com/office/officeart/2008/layout/NameandTitleOrganizationalChart"/>
    <dgm:cxn modelId="{EA89824C-1033-4D95-8EED-3E9D2D15E55E}" type="presParOf" srcId="{B9917671-8104-46C5-B755-4E4E7DC235AB}" destId="{FA406FD4-2CBF-4562-9C0B-BA96DC765857}" srcOrd="1" destOrd="0" presId="urn:microsoft.com/office/officeart/2008/layout/NameandTitleOrganizationalChart"/>
    <dgm:cxn modelId="{A31E2000-0A31-419D-B676-940A71582784}" type="presParOf" srcId="{FA406FD4-2CBF-4562-9C0B-BA96DC765857}" destId="{A5C673C5-FB29-447C-844C-1E2AB5ED9108}" srcOrd="0" destOrd="0" presId="urn:microsoft.com/office/officeart/2008/layout/NameandTitleOrganizationalChart"/>
    <dgm:cxn modelId="{39E36076-303F-4E89-856F-304E91E0BE51}" type="presParOf" srcId="{A5C673C5-FB29-447C-844C-1E2AB5ED9108}" destId="{86FA29F5-A38D-4C34-977B-277869161934}" srcOrd="0" destOrd="0" presId="urn:microsoft.com/office/officeart/2008/layout/NameandTitleOrganizationalChart"/>
    <dgm:cxn modelId="{95EF1720-027E-4A6D-A18E-AD743352E758}" type="presParOf" srcId="{A5C673C5-FB29-447C-844C-1E2AB5ED9108}" destId="{78BB0AA6-9B61-4937-B6F9-F5E417AF1AF1}" srcOrd="1" destOrd="0" presId="urn:microsoft.com/office/officeart/2008/layout/NameandTitleOrganizationalChart"/>
    <dgm:cxn modelId="{8BB16998-7CD2-49A3-8D10-91CD8D44EA9F}" type="presParOf" srcId="{A5C673C5-FB29-447C-844C-1E2AB5ED9108}" destId="{F73A5201-EB5E-4AF1-AA6B-951FF8B9AE97}" srcOrd="2" destOrd="0" presId="urn:microsoft.com/office/officeart/2008/layout/NameandTitleOrganizationalChart"/>
    <dgm:cxn modelId="{E9794272-B72E-4720-854A-D471858941B3}" type="presParOf" srcId="{FA406FD4-2CBF-4562-9C0B-BA96DC765857}" destId="{5FDA79A0-4823-476A-8F07-49A4C9DAFF6E}" srcOrd="1" destOrd="0" presId="urn:microsoft.com/office/officeart/2008/layout/NameandTitleOrganizationalChart"/>
    <dgm:cxn modelId="{8FE00CCE-1F4F-46D7-B569-69936FBA6630}" type="presParOf" srcId="{FA406FD4-2CBF-4562-9C0B-BA96DC765857}" destId="{0371A636-D596-46EE-8A38-ACBC913003B2}" srcOrd="2" destOrd="0" presId="urn:microsoft.com/office/officeart/2008/layout/NameandTitleOrganizationalChart"/>
    <dgm:cxn modelId="{36BDE1C3-B276-43B1-99D8-5C6BDFE4A559}" type="presParOf" srcId="{B9917671-8104-46C5-B755-4E4E7DC235AB}" destId="{25657DA2-D50D-4E18-A720-EB2A22D64D10}" srcOrd="2" destOrd="0" presId="urn:microsoft.com/office/officeart/2008/layout/NameandTitleOrganizationalChart"/>
    <dgm:cxn modelId="{0A7E2ED1-5821-427D-8892-31984F226A92}" type="presParOf" srcId="{B9917671-8104-46C5-B755-4E4E7DC235AB}" destId="{CA1B8BCB-8084-4C5A-ACE9-3A5C75275943}" srcOrd="3" destOrd="0" presId="urn:microsoft.com/office/officeart/2008/layout/NameandTitleOrganizationalChart"/>
    <dgm:cxn modelId="{971AAACA-ABCB-45DF-88BF-083CC18CF6C4}" type="presParOf" srcId="{CA1B8BCB-8084-4C5A-ACE9-3A5C75275943}" destId="{5EE468C0-CE85-411F-A98D-A1C91891A29E}" srcOrd="0" destOrd="0" presId="urn:microsoft.com/office/officeart/2008/layout/NameandTitleOrganizationalChart"/>
    <dgm:cxn modelId="{6C010A73-0ACE-4274-B4BA-ADF2D2BBC4CE}" type="presParOf" srcId="{5EE468C0-CE85-411F-A98D-A1C91891A29E}" destId="{B668FC32-FFE0-4189-915D-3ED618F1FF02}" srcOrd="0" destOrd="0" presId="urn:microsoft.com/office/officeart/2008/layout/NameandTitleOrganizationalChart"/>
    <dgm:cxn modelId="{111E44DE-AEEB-48FE-8B52-7D4ED9F59F59}" type="presParOf" srcId="{5EE468C0-CE85-411F-A98D-A1C91891A29E}" destId="{D3D41B34-E9C1-46B4-8CED-82CE0BA7962E}" srcOrd="1" destOrd="0" presId="urn:microsoft.com/office/officeart/2008/layout/NameandTitleOrganizationalChart"/>
    <dgm:cxn modelId="{971E729F-8D2F-48D0-954C-5CACBC31D054}" type="presParOf" srcId="{5EE468C0-CE85-411F-A98D-A1C91891A29E}" destId="{B266AD50-73BB-4307-BF81-EF0B30D89A45}" srcOrd="2" destOrd="0" presId="urn:microsoft.com/office/officeart/2008/layout/NameandTitleOrganizationalChart"/>
    <dgm:cxn modelId="{1BF93B96-C99A-45D8-8A01-B03D5C4E41C9}" type="presParOf" srcId="{CA1B8BCB-8084-4C5A-ACE9-3A5C75275943}" destId="{E8A0F81F-085B-45B8-BBC9-5BD79B81AB48}" srcOrd="1" destOrd="0" presId="urn:microsoft.com/office/officeart/2008/layout/NameandTitleOrganizationalChart"/>
    <dgm:cxn modelId="{D495A42B-56E2-4AAD-A94A-732599F79961}" type="presParOf" srcId="{E8A0F81F-085B-45B8-BBC9-5BD79B81AB48}" destId="{03C3DA9C-91CB-4A6F-8B24-207A1F0B3D45}" srcOrd="0" destOrd="0" presId="urn:microsoft.com/office/officeart/2008/layout/NameandTitleOrganizationalChart"/>
    <dgm:cxn modelId="{57A0985B-DC2C-46F0-BEDC-1B231D24F230}" type="presParOf" srcId="{E8A0F81F-085B-45B8-BBC9-5BD79B81AB48}" destId="{21F05548-8DF3-4EE8-9B25-05DD300961AB}" srcOrd="1" destOrd="0" presId="urn:microsoft.com/office/officeart/2008/layout/NameandTitleOrganizationalChart"/>
    <dgm:cxn modelId="{818FC4E6-C4FA-48CC-A5BB-F03FFD69133D}" type="presParOf" srcId="{21F05548-8DF3-4EE8-9B25-05DD300961AB}" destId="{CCD0C77F-9C50-409A-9F5A-D1FDF14482D2}" srcOrd="0" destOrd="0" presId="urn:microsoft.com/office/officeart/2008/layout/NameandTitleOrganizationalChart"/>
    <dgm:cxn modelId="{7D84768A-B4E1-4E57-B4DE-F0ED3A88E2BE}" type="presParOf" srcId="{CCD0C77F-9C50-409A-9F5A-D1FDF14482D2}" destId="{20B7FB87-2A9E-4331-A4EC-8E38C2F264BF}" srcOrd="0" destOrd="0" presId="urn:microsoft.com/office/officeart/2008/layout/NameandTitleOrganizationalChart"/>
    <dgm:cxn modelId="{09594308-D7E9-4614-BFAF-A1293C1CB249}" type="presParOf" srcId="{CCD0C77F-9C50-409A-9F5A-D1FDF14482D2}" destId="{1D27D056-4189-4881-A961-DE861B55BB78}" srcOrd="1" destOrd="0" presId="urn:microsoft.com/office/officeart/2008/layout/NameandTitleOrganizationalChart"/>
    <dgm:cxn modelId="{09A0AE5E-FF46-45AD-B015-13DB46D2D195}" type="presParOf" srcId="{CCD0C77F-9C50-409A-9F5A-D1FDF14482D2}" destId="{2A9C2E47-FCBF-4178-92C5-43E3F1CC31AE}" srcOrd="2" destOrd="0" presId="urn:microsoft.com/office/officeart/2008/layout/NameandTitleOrganizationalChart"/>
    <dgm:cxn modelId="{F27BEC15-389C-4F4C-8C3E-A57E8292218C}" type="presParOf" srcId="{21F05548-8DF3-4EE8-9B25-05DD300961AB}" destId="{9B46F28C-385D-4659-A583-2A2529C073C1}" srcOrd="1" destOrd="0" presId="urn:microsoft.com/office/officeart/2008/layout/NameandTitleOrganizationalChart"/>
    <dgm:cxn modelId="{8837D686-70AF-425D-999A-9E540BF83F4A}" type="presParOf" srcId="{21F05548-8DF3-4EE8-9B25-05DD300961AB}" destId="{E12FA27D-B47F-4766-92AC-350D828928C7}" srcOrd="2" destOrd="0" presId="urn:microsoft.com/office/officeart/2008/layout/NameandTitleOrganizationalChart"/>
    <dgm:cxn modelId="{213CB802-B284-4E90-8477-83309B3DD916}" type="presParOf" srcId="{E8A0F81F-085B-45B8-BBC9-5BD79B81AB48}" destId="{320B7D92-6DE5-4F7C-A818-C3039D270F4A}" srcOrd="2" destOrd="0" presId="urn:microsoft.com/office/officeart/2008/layout/NameandTitleOrganizationalChart"/>
    <dgm:cxn modelId="{640CD919-5D2F-4B9A-B53D-7BEACC714606}" type="presParOf" srcId="{E8A0F81F-085B-45B8-BBC9-5BD79B81AB48}" destId="{9BCF1338-5F91-46AD-AC39-8592523EEE0F}" srcOrd="3" destOrd="0" presId="urn:microsoft.com/office/officeart/2008/layout/NameandTitleOrganizationalChart"/>
    <dgm:cxn modelId="{3E33775A-26C7-46C3-8269-F9D07F3542DD}" type="presParOf" srcId="{9BCF1338-5F91-46AD-AC39-8592523EEE0F}" destId="{669E7E71-C1E9-480E-B35A-DD7A261A8917}" srcOrd="0" destOrd="0" presId="urn:microsoft.com/office/officeart/2008/layout/NameandTitleOrganizationalChart"/>
    <dgm:cxn modelId="{F12BF2F4-86D1-45EE-9FCE-777A556D7B01}" type="presParOf" srcId="{669E7E71-C1E9-480E-B35A-DD7A261A8917}" destId="{82CC42F4-2266-4985-9695-9EA8FE67B27B}" srcOrd="0" destOrd="0" presId="urn:microsoft.com/office/officeart/2008/layout/NameandTitleOrganizationalChart"/>
    <dgm:cxn modelId="{1BC48755-72F3-49F0-9E27-1C5545303BC1}" type="presParOf" srcId="{669E7E71-C1E9-480E-B35A-DD7A261A8917}" destId="{21D4E911-7DA7-47C5-BD0F-C66935C1A7DE}" srcOrd="1" destOrd="0" presId="urn:microsoft.com/office/officeart/2008/layout/NameandTitleOrganizationalChart"/>
    <dgm:cxn modelId="{A2FDEDB8-8A31-4ED2-8831-B1E746C44D09}" type="presParOf" srcId="{669E7E71-C1E9-480E-B35A-DD7A261A8917}" destId="{09958425-EB05-4BDE-9FF7-A01F2E67C171}" srcOrd="2" destOrd="0" presId="urn:microsoft.com/office/officeart/2008/layout/NameandTitleOrganizationalChart"/>
    <dgm:cxn modelId="{981EC1EC-B7FF-497A-AF8A-E7570CB58A67}" type="presParOf" srcId="{9BCF1338-5F91-46AD-AC39-8592523EEE0F}" destId="{13C83D3E-035D-4C95-86A8-13C34BA59D4F}" srcOrd="1" destOrd="0" presId="urn:microsoft.com/office/officeart/2008/layout/NameandTitleOrganizationalChart"/>
    <dgm:cxn modelId="{2CF81088-146D-4EB3-9DAF-B30768043FBC}" type="presParOf" srcId="{9BCF1338-5F91-46AD-AC39-8592523EEE0F}" destId="{CF686AD7-C5CE-4F26-AB1C-10C2433D4A9E}" srcOrd="2" destOrd="0" presId="urn:microsoft.com/office/officeart/2008/layout/NameandTitleOrganizationalChart"/>
    <dgm:cxn modelId="{7215340C-7BFE-47AF-AD25-DDB77A16A478}" type="presParOf" srcId="{CA1B8BCB-8084-4C5A-ACE9-3A5C75275943}" destId="{00AA6330-1918-479D-A491-47D2C0BE491F}" srcOrd="2" destOrd="0" presId="urn:microsoft.com/office/officeart/2008/layout/NameandTitleOrganizationalChart"/>
    <dgm:cxn modelId="{2A67C5A7-12A4-4D0B-9FE2-6BD6748E0A8A}" type="presParOf" srcId="{A9ECDF54-9F6D-4233-AD20-84C052EC2B73}" destId="{44CEE47E-F245-4681-BF5B-F97217D0200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30BB4-7323-4152-8EA9-41ED94E515BF}">
      <dsp:nvSpPr>
        <dsp:cNvPr id="0" name=""/>
        <dsp:cNvSpPr/>
      </dsp:nvSpPr>
      <dsp:spPr>
        <a:xfrm>
          <a:off x="8258946" y="2036519"/>
          <a:ext cx="2094960" cy="242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96"/>
              </a:lnTo>
              <a:lnTo>
                <a:pt x="2094960" y="121196"/>
              </a:lnTo>
              <a:lnTo>
                <a:pt x="2094960" y="2423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DD29A-CD32-4BC4-8463-0E7B4F61C565}">
      <dsp:nvSpPr>
        <dsp:cNvPr id="0" name=""/>
        <dsp:cNvSpPr/>
      </dsp:nvSpPr>
      <dsp:spPr>
        <a:xfrm>
          <a:off x="8258946" y="2036519"/>
          <a:ext cx="698320" cy="242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96"/>
              </a:lnTo>
              <a:lnTo>
                <a:pt x="698320" y="121196"/>
              </a:lnTo>
              <a:lnTo>
                <a:pt x="698320" y="2423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B8958-CBEB-4BBD-AE4E-DFCCB21872C2}">
      <dsp:nvSpPr>
        <dsp:cNvPr id="0" name=""/>
        <dsp:cNvSpPr/>
      </dsp:nvSpPr>
      <dsp:spPr>
        <a:xfrm>
          <a:off x="7560625" y="2036519"/>
          <a:ext cx="698320" cy="242392"/>
        </a:xfrm>
        <a:custGeom>
          <a:avLst/>
          <a:gdLst/>
          <a:ahLst/>
          <a:cxnLst/>
          <a:rect l="0" t="0" r="0" b="0"/>
          <a:pathLst>
            <a:path>
              <a:moveTo>
                <a:pt x="698320" y="0"/>
              </a:moveTo>
              <a:lnTo>
                <a:pt x="698320" y="121196"/>
              </a:lnTo>
              <a:lnTo>
                <a:pt x="0" y="121196"/>
              </a:lnTo>
              <a:lnTo>
                <a:pt x="0" y="2423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965EF-A0C0-441A-987D-43A4E000EF4D}">
      <dsp:nvSpPr>
        <dsp:cNvPr id="0" name=""/>
        <dsp:cNvSpPr/>
      </dsp:nvSpPr>
      <dsp:spPr>
        <a:xfrm>
          <a:off x="6163985" y="2036519"/>
          <a:ext cx="2094960" cy="242392"/>
        </a:xfrm>
        <a:custGeom>
          <a:avLst/>
          <a:gdLst/>
          <a:ahLst/>
          <a:cxnLst/>
          <a:rect l="0" t="0" r="0" b="0"/>
          <a:pathLst>
            <a:path>
              <a:moveTo>
                <a:pt x="2094960" y="0"/>
              </a:moveTo>
              <a:lnTo>
                <a:pt x="2094960" y="121196"/>
              </a:lnTo>
              <a:lnTo>
                <a:pt x="0" y="121196"/>
              </a:lnTo>
              <a:lnTo>
                <a:pt x="0" y="2423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A85BF-05B2-46E5-B9E3-F46DC420C5C7}">
      <dsp:nvSpPr>
        <dsp:cNvPr id="0" name=""/>
        <dsp:cNvSpPr/>
      </dsp:nvSpPr>
      <dsp:spPr>
        <a:xfrm>
          <a:off x="2672384" y="2036519"/>
          <a:ext cx="2094960" cy="242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96"/>
              </a:lnTo>
              <a:lnTo>
                <a:pt x="2094960" y="121196"/>
              </a:lnTo>
              <a:lnTo>
                <a:pt x="2094960" y="2423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2079E-48E3-40E6-9704-BE9DC407D709}">
      <dsp:nvSpPr>
        <dsp:cNvPr id="0" name=""/>
        <dsp:cNvSpPr/>
      </dsp:nvSpPr>
      <dsp:spPr>
        <a:xfrm>
          <a:off x="2672384" y="2036519"/>
          <a:ext cx="698320" cy="242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96"/>
              </a:lnTo>
              <a:lnTo>
                <a:pt x="698320" y="121196"/>
              </a:lnTo>
              <a:lnTo>
                <a:pt x="698320" y="2423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9ECC2-6105-43D0-B7A0-AFD27123B4E5}">
      <dsp:nvSpPr>
        <dsp:cNvPr id="0" name=""/>
        <dsp:cNvSpPr/>
      </dsp:nvSpPr>
      <dsp:spPr>
        <a:xfrm>
          <a:off x="1974064" y="2036519"/>
          <a:ext cx="698320" cy="242392"/>
        </a:xfrm>
        <a:custGeom>
          <a:avLst/>
          <a:gdLst/>
          <a:ahLst/>
          <a:cxnLst/>
          <a:rect l="0" t="0" r="0" b="0"/>
          <a:pathLst>
            <a:path>
              <a:moveTo>
                <a:pt x="698320" y="0"/>
              </a:moveTo>
              <a:lnTo>
                <a:pt x="698320" y="121196"/>
              </a:lnTo>
              <a:lnTo>
                <a:pt x="0" y="121196"/>
              </a:lnTo>
              <a:lnTo>
                <a:pt x="0" y="2423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2019E-5AFC-4D46-BF33-AB212F8D4BE8}">
      <dsp:nvSpPr>
        <dsp:cNvPr id="0" name=""/>
        <dsp:cNvSpPr/>
      </dsp:nvSpPr>
      <dsp:spPr>
        <a:xfrm>
          <a:off x="577424" y="2036519"/>
          <a:ext cx="2094960" cy="242392"/>
        </a:xfrm>
        <a:custGeom>
          <a:avLst/>
          <a:gdLst/>
          <a:ahLst/>
          <a:cxnLst/>
          <a:rect l="0" t="0" r="0" b="0"/>
          <a:pathLst>
            <a:path>
              <a:moveTo>
                <a:pt x="2094960" y="0"/>
              </a:moveTo>
              <a:lnTo>
                <a:pt x="2094960" y="121196"/>
              </a:lnTo>
              <a:lnTo>
                <a:pt x="0" y="121196"/>
              </a:lnTo>
              <a:lnTo>
                <a:pt x="0" y="2423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D0A8E-BE4E-457B-BB78-3873F98B6D3C}">
      <dsp:nvSpPr>
        <dsp:cNvPr id="0" name=""/>
        <dsp:cNvSpPr/>
      </dsp:nvSpPr>
      <dsp:spPr>
        <a:xfrm>
          <a:off x="2095260" y="1459395"/>
          <a:ext cx="1154248" cy="5771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Expression</a:t>
          </a:r>
          <a:endParaRPr lang="en-US" sz="2000" kern="1200"/>
        </a:p>
      </dsp:txBody>
      <dsp:txXfrm>
        <a:off x="2095260" y="1459395"/>
        <a:ext cx="1154248" cy="577124"/>
      </dsp:txXfrm>
    </dsp:sp>
    <dsp:sp modelId="{F47C95C4-EBD5-46F0-A09F-2E3125D44F3D}">
      <dsp:nvSpPr>
        <dsp:cNvPr id="0" name=""/>
        <dsp:cNvSpPr/>
      </dsp:nvSpPr>
      <dsp:spPr>
        <a:xfrm>
          <a:off x="300" y="2278912"/>
          <a:ext cx="1154248" cy="5771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Binary</a:t>
          </a:r>
          <a:endParaRPr lang="en-US" sz="2000" kern="1200"/>
        </a:p>
      </dsp:txBody>
      <dsp:txXfrm>
        <a:off x="300" y="2278912"/>
        <a:ext cx="1154248" cy="577124"/>
      </dsp:txXfrm>
    </dsp:sp>
    <dsp:sp modelId="{15BFE49F-E51C-412C-B076-CF00D97566CB}">
      <dsp:nvSpPr>
        <dsp:cNvPr id="0" name=""/>
        <dsp:cNvSpPr/>
      </dsp:nvSpPr>
      <dsp:spPr>
        <a:xfrm>
          <a:off x="1396940" y="2278912"/>
          <a:ext cx="1154248" cy="5771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Literal</a:t>
          </a:r>
          <a:endParaRPr lang="en-US" sz="2000" kern="1200"/>
        </a:p>
      </dsp:txBody>
      <dsp:txXfrm>
        <a:off x="1396940" y="2278912"/>
        <a:ext cx="1154248" cy="577124"/>
      </dsp:txXfrm>
    </dsp:sp>
    <dsp:sp modelId="{5E637053-E072-40AB-A744-7F52BC7CB854}">
      <dsp:nvSpPr>
        <dsp:cNvPr id="0" name=""/>
        <dsp:cNvSpPr/>
      </dsp:nvSpPr>
      <dsp:spPr>
        <a:xfrm>
          <a:off x="2793580" y="2278912"/>
          <a:ext cx="1154248" cy="5771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Variable</a:t>
          </a:r>
          <a:endParaRPr lang="en-US" sz="2000" kern="1200"/>
        </a:p>
      </dsp:txBody>
      <dsp:txXfrm>
        <a:off x="2793580" y="2278912"/>
        <a:ext cx="1154248" cy="577124"/>
      </dsp:txXfrm>
    </dsp:sp>
    <dsp:sp modelId="{F0392C09-907F-473F-989E-CA650AFE11B4}">
      <dsp:nvSpPr>
        <dsp:cNvPr id="0" name=""/>
        <dsp:cNvSpPr/>
      </dsp:nvSpPr>
      <dsp:spPr>
        <a:xfrm>
          <a:off x="4190221" y="2278912"/>
          <a:ext cx="1154248" cy="5771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...</a:t>
          </a:r>
          <a:endParaRPr lang="en-US" sz="2000" kern="1200"/>
        </a:p>
      </dsp:txBody>
      <dsp:txXfrm>
        <a:off x="4190221" y="2278912"/>
        <a:ext cx="1154248" cy="577124"/>
      </dsp:txXfrm>
    </dsp:sp>
    <dsp:sp modelId="{4149E371-EAC9-48DA-B7CE-CB84554B55D3}">
      <dsp:nvSpPr>
        <dsp:cNvPr id="0" name=""/>
        <dsp:cNvSpPr/>
      </dsp:nvSpPr>
      <dsp:spPr>
        <a:xfrm>
          <a:off x="7681822" y="1459395"/>
          <a:ext cx="1154248" cy="5771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Statement</a:t>
          </a:r>
          <a:endParaRPr lang="en-US" sz="2000" kern="1200"/>
        </a:p>
      </dsp:txBody>
      <dsp:txXfrm>
        <a:off x="7681822" y="1459395"/>
        <a:ext cx="1154248" cy="577124"/>
      </dsp:txXfrm>
    </dsp:sp>
    <dsp:sp modelId="{7F86386E-D848-4FF3-AD29-6E2377FFD703}">
      <dsp:nvSpPr>
        <dsp:cNvPr id="0" name=""/>
        <dsp:cNvSpPr/>
      </dsp:nvSpPr>
      <dsp:spPr>
        <a:xfrm>
          <a:off x="5586861" y="2278912"/>
          <a:ext cx="1154248" cy="5771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Class</a:t>
          </a:r>
          <a:endParaRPr lang="en-US" sz="2000" kern="1200"/>
        </a:p>
      </dsp:txBody>
      <dsp:txXfrm>
        <a:off x="5586861" y="2278912"/>
        <a:ext cx="1154248" cy="577124"/>
      </dsp:txXfrm>
    </dsp:sp>
    <dsp:sp modelId="{2A787E0D-D4D6-4D84-8598-FB083EA63260}">
      <dsp:nvSpPr>
        <dsp:cNvPr id="0" name=""/>
        <dsp:cNvSpPr/>
      </dsp:nvSpPr>
      <dsp:spPr>
        <a:xfrm>
          <a:off x="6983501" y="2278912"/>
          <a:ext cx="1154248" cy="5771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For</a:t>
          </a:r>
          <a:endParaRPr lang="en-US" sz="2000" kern="1200"/>
        </a:p>
      </dsp:txBody>
      <dsp:txXfrm>
        <a:off x="6983501" y="2278912"/>
        <a:ext cx="1154248" cy="577124"/>
      </dsp:txXfrm>
    </dsp:sp>
    <dsp:sp modelId="{440E47D6-B878-4D1C-8BB0-D5D72A556656}">
      <dsp:nvSpPr>
        <dsp:cNvPr id="0" name=""/>
        <dsp:cNvSpPr/>
      </dsp:nvSpPr>
      <dsp:spPr>
        <a:xfrm>
          <a:off x="8380142" y="2278912"/>
          <a:ext cx="1154248" cy="5771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Print</a:t>
          </a:r>
          <a:endParaRPr lang="en-US" sz="2000" kern="1200"/>
        </a:p>
      </dsp:txBody>
      <dsp:txXfrm>
        <a:off x="8380142" y="2278912"/>
        <a:ext cx="1154248" cy="577124"/>
      </dsp:txXfrm>
    </dsp:sp>
    <dsp:sp modelId="{B79AD0F9-F7B4-4356-A61C-B1ADD6949647}">
      <dsp:nvSpPr>
        <dsp:cNvPr id="0" name=""/>
        <dsp:cNvSpPr/>
      </dsp:nvSpPr>
      <dsp:spPr>
        <a:xfrm>
          <a:off x="9776782" y="2278912"/>
          <a:ext cx="1154248" cy="5771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...</a:t>
          </a:r>
          <a:endParaRPr lang="en-US" sz="2000" kern="1200"/>
        </a:p>
      </dsp:txBody>
      <dsp:txXfrm>
        <a:off x="9776782" y="2278912"/>
        <a:ext cx="1154248" cy="577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B7D92-6DE5-4F7C-A818-C3039D270F4A}">
      <dsp:nvSpPr>
        <dsp:cNvPr id="0" name=""/>
        <dsp:cNvSpPr/>
      </dsp:nvSpPr>
      <dsp:spPr>
        <a:xfrm>
          <a:off x="3306348" y="3460133"/>
          <a:ext cx="1182985" cy="527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502"/>
              </a:lnTo>
              <a:lnTo>
                <a:pt x="1182985" y="314502"/>
              </a:lnTo>
              <a:lnTo>
                <a:pt x="1182985" y="5275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3DA9C-91CB-4A6F-8B24-207A1F0B3D45}">
      <dsp:nvSpPr>
        <dsp:cNvPr id="0" name=""/>
        <dsp:cNvSpPr/>
      </dsp:nvSpPr>
      <dsp:spPr>
        <a:xfrm>
          <a:off x="2123362" y="3460133"/>
          <a:ext cx="1182985" cy="527552"/>
        </a:xfrm>
        <a:custGeom>
          <a:avLst/>
          <a:gdLst/>
          <a:ahLst/>
          <a:cxnLst/>
          <a:rect l="0" t="0" r="0" b="0"/>
          <a:pathLst>
            <a:path>
              <a:moveTo>
                <a:pt x="1182985" y="0"/>
              </a:moveTo>
              <a:lnTo>
                <a:pt x="1182985" y="314502"/>
              </a:lnTo>
              <a:lnTo>
                <a:pt x="0" y="314502"/>
              </a:lnTo>
              <a:lnTo>
                <a:pt x="0" y="5275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57DA2-D50D-4E18-A720-EB2A22D64D10}">
      <dsp:nvSpPr>
        <dsp:cNvPr id="0" name=""/>
        <dsp:cNvSpPr/>
      </dsp:nvSpPr>
      <dsp:spPr>
        <a:xfrm>
          <a:off x="2123362" y="2019508"/>
          <a:ext cx="1182985" cy="527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502"/>
              </a:lnTo>
              <a:lnTo>
                <a:pt x="1182985" y="314502"/>
              </a:lnTo>
              <a:lnTo>
                <a:pt x="1182985" y="527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F4D8C-790B-43BA-9C8D-3C643E69F8A3}">
      <dsp:nvSpPr>
        <dsp:cNvPr id="0" name=""/>
        <dsp:cNvSpPr/>
      </dsp:nvSpPr>
      <dsp:spPr>
        <a:xfrm>
          <a:off x="940376" y="2019508"/>
          <a:ext cx="1182985" cy="527552"/>
        </a:xfrm>
        <a:custGeom>
          <a:avLst/>
          <a:gdLst/>
          <a:ahLst/>
          <a:cxnLst/>
          <a:rect l="0" t="0" r="0" b="0"/>
          <a:pathLst>
            <a:path>
              <a:moveTo>
                <a:pt x="1182985" y="0"/>
              </a:moveTo>
              <a:lnTo>
                <a:pt x="1182985" y="314502"/>
              </a:lnTo>
              <a:lnTo>
                <a:pt x="0" y="314502"/>
              </a:lnTo>
              <a:lnTo>
                <a:pt x="0" y="527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4B2B6-7CDA-46EF-BE80-3D259067C6C1}">
      <dsp:nvSpPr>
        <dsp:cNvPr id="0" name=""/>
        <dsp:cNvSpPr/>
      </dsp:nvSpPr>
      <dsp:spPr>
        <a:xfrm>
          <a:off x="1241602" y="1106436"/>
          <a:ext cx="1763519" cy="9130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2884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100" kern="1200"/>
            <a:t>Logical</a:t>
          </a:r>
          <a:endParaRPr lang="en-US" sz="4100" kern="1200"/>
        </a:p>
      </dsp:txBody>
      <dsp:txXfrm>
        <a:off x="1241602" y="1106436"/>
        <a:ext cx="1763519" cy="913072"/>
      </dsp:txXfrm>
    </dsp:sp>
    <dsp:sp modelId="{1F2D50BD-24D9-4AA8-9C99-9ACC82B372ED}">
      <dsp:nvSpPr>
        <dsp:cNvPr id="0" name=""/>
        <dsp:cNvSpPr/>
      </dsp:nvSpPr>
      <dsp:spPr>
        <a:xfrm>
          <a:off x="1594306" y="1816603"/>
          <a:ext cx="1587167" cy="3043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AND</a:t>
          </a:r>
          <a:endParaRPr lang="en-US" sz="2000" kern="1200"/>
        </a:p>
      </dsp:txBody>
      <dsp:txXfrm>
        <a:off x="1594306" y="1816603"/>
        <a:ext cx="1587167" cy="304357"/>
      </dsp:txXfrm>
    </dsp:sp>
    <dsp:sp modelId="{86FA29F5-A38D-4C34-977B-277869161934}">
      <dsp:nvSpPr>
        <dsp:cNvPr id="0" name=""/>
        <dsp:cNvSpPr/>
      </dsp:nvSpPr>
      <dsp:spPr>
        <a:xfrm>
          <a:off x="58616" y="2547061"/>
          <a:ext cx="1763519" cy="9130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2884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100" kern="1200"/>
            <a:t>Variable</a:t>
          </a:r>
          <a:endParaRPr lang="en-US" sz="4100" kern="1200"/>
        </a:p>
      </dsp:txBody>
      <dsp:txXfrm>
        <a:off x="58616" y="2547061"/>
        <a:ext cx="1763519" cy="913072"/>
      </dsp:txXfrm>
    </dsp:sp>
    <dsp:sp modelId="{78BB0AA6-9B61-4937-B6F9-F5E417AF1AF1}">
      <dsp:nvSpPr>
        <dsp:cNvPr id="0" name=""/>
        <dsp:cNvSpPr/>
      </dsp:nvSpPr>
      <dsp:spPr>
        <a:xfrm>
          <a:off x="411320" y="3257228"/>
          <a:ext cx="1587167" cy="3043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var</a:t>
          </a:r>
          <a:endParaRPr lang="en-US" sz="2000" kern="1200"/>
        </a:p>
      </dsp:txBody>
      <dsp:txXfrm>
        <a:off x="411320" y="3257228"/>
        <a:ext cx="1587167" cy="304357"/>
      </dsp:txXfrm>
    </dsp:sp>
    <dsp:sp modelId="{B668FC32-FFE0-4189-915D-3ED618F1FF02}">
      <dsp:nvSpPr>
        <dsp:cNvPr id="0" name=""/>
        <dsp:cNvSpPr/>
      </dsp:nvSpPr>
      <dsp:spPr>
        <a:xfrm>
          <a:off x="2424588" y="2547061"/>
          <a:ext cx="1763519" cy="9130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2884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100" kern="1200"/>
            <a:t>Index</a:t>
          </a:r>
          <a:endParaRPr lang="en-US" sz="4100" kern="1200"/>
        </a:p>
      </dsp:txBody>
      <dsp:txXfrm>
        <a:off x="2424588" y="2547061"/>
        <a:ext cx="1763519" cy="913072"/>
      </dsp:txXfrm>
    </dsp:sp>
    <dsp:sp modelId="{D3D41B34-E9C1-46B4-8CED-82CE0BA7962E}">
      <dsp:nvSpPr>
        <dsp:cNvPr id="0" name=""/>
        <dsp:cNvSpPr/>
      </dsp:nvSpPr>
      <dsp:spPr>
        <a:xfrm>
          <a:off x="2777292" y="3257228"/>
          <a:ext cx="1587167" cy="3043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77292" y="3257228"/>
        <a:ext cx="1587167" cy="304357"/>
      </dsp:txXfrm>
    </dsp:sp>
    <dsp:sp modelId="{20B7FB87-2A9E-4331-A4EC-8E38C2F264BF}">
      <dsp:nvSpPr>
        <dsp:cNvPr id="0" name=""/>
        <dsp:cNvSpPr/>
      </dsp:nvSpPr>
      <dsp:spPr>
        <a:xfrm>
          <a:off x="1241602" y="3987686"/>
          <a:ext cx="1763519" cy="9130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2884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100" kern="1200"/>
            <a:t>Variable</a:t>
          </a:r>
          <a:endParaRPr lang="en-US" sz="4100" kern="1200"/>
        </a:p>
      </dsp:txBody>
      <dsp:txXfrm>
        <a:off x="1241602" y="3987686"/>
        <a:ext cx="1763519" cy="913072"/>
      </dsp:txXfrm>
    </dsp:sp>
    <dsp:sp modelId="{1D27D056-4189-4881-A961-DE861B55BB78}">
      <dsp:nvSpPr>
        <dsp:cNvPr id="0" name=""/>
        <dsp:cNvSpPr/>
      </dsp:nvSpPr>
      <dsp:spPr>
        <a:xfrm>
          <a:off x="1594306" y="4697854"/>
          <a:ext cx="1587167" cy="3043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arr</a:t>
          </a:r>
          <a:endParaRPr lang="en-US" sz="2000" kern="1200"/>
        </a:p>
      </dsp:txBody>
      <dsp:txXfrm>
        <a:off x="1594306" y="4697854"/>
        <a:ext cx="1587167" cy="304357"/>
      </dsp:txXfrm>
    </dsp:sp>
    <dsp:sp modelId="{82CC42F4-2266-4985-9695-9EA8FE67B27B}">
      <dsp:nvSpPr>
        <dsp:cNvPr id="0" name=""/>
        <dsp:cNvSpPr/>
      </dsp:nvSpPr>
      <dsp:spPr>
        <a:xfrm>
          <a:off x="3607574" y="3987686"/>
          <a:ext cx="1763519" cy="9130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2884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100" kern="1200"/>
            <a:t>Literal</a:t>
          </a:r>
          <a:endParaRPr lang="en-US" sz="4100" kern="1200"/>
        </a:p>
      </dsp:txBody>
      <dsp:txXfrm>
        <a:off x="3607574" y="3987686"/>
        <a:ext cx="1763519" cy="913072"/>
      </dsp:txXfrm>
    </dsp:sp>
    <dsp:sp modelId="{21D4E911-7DA7-47C5-BD0F-C66935C1A7DE}">
      <dsp:nvSpPr>
        <dsp:cNvPr id="0" name=""/>
        <dsp:cNvSpPr/>
      </dsp:nvSpPr>
      <dsp:spPr>
        <a:xfrm>
          <a:off x="3960278" y="4697854"/>
          <a:ext cx="1587167" cy="3043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5</a:t>
          </a:r>
          <a:endParaRPr lang="en-US" sz="2000" kern="1200"/>
        </a:p>
      </dsp:txBody>
      <dsp:txXfrm>
        <a:off x="3960278" y="4697854"/>
        <a:ext cx="1587167" cy="304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851B-E6FA-4AA0-8830-F4C89CF94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Cyrl-RS"/>
              <a:t>Интерпретер апстрактног синтаксног стабла за микројава програмски језик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7B310-15DA-4226-B116-B0D227AA2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Cyrl-RS" sz="2400">
                <a:solidFill>
                  <a:schemeClr val="bg1"/>
                </a:solidFill>
              </a:rPr>
              <a:t>Страхиња Стефановић 2016/0130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4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31C47-ED4B-487E-A1CA-354BAC2E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50" y="2457751"/>
            <a:ext cx="3276998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Поређење перформанс</a:t>
            </a:r>
            <a:r>
              <a:rPr lang="sr-Cyrl-RS" sz="2800"/>
              <a:t>и</a:t>
            </a:r>
            <a:endParaRPr lang="en-US" sz="2800"/>
          </a:p>
        </p:txBody>
      </p:sp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8B3F0E73-B2F8-41CD-BCF9-7460CAC76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057786"/>
              </p:ext>
            </p:extLst>
          </p:nvPr>
        </p:nvGraphicFramePr>
        <p:xfrm>
          <a:off x="5009595" y="1033543"/>
          <a:ext cx="6827106" cy="4790913"/>
        </p:xfrm>
        <a:graphic>
          <a:graphicData uri="http://schemas.openxmlformats.org/drawingml/2006/table">
            <a:tbl>
              <a:tblPr firstRow="1" bandRow="1">
                <a:noFill/>
                <a:tableStyleId>{85BE263C-DBD7-4A20-BB59-AAB30ACAA65A}</a:tableStyleId>
              </a:tblPr>
              <a:tblGrid>
                <a:gridCol w="3142630">
                  <a:extLst>
                    <a:ext uri="{9D8B030D-6E8A-4147-A177-3AD203B41FA5}">
                      <a16:colId xmlns:a16="http://schemas.microsoft.com/office/drawing/2014/main" val="2680740406"/>
                    </a:ext>
                  </a:extLst>
                </a:gridCol>
                <a:gridCol w="3684476">
                  <a:extLst>
                    <a:ext uri="{9D8B030D-6E8A-4147-A177-3AD203B41FA5}">
                      <a16:colId xmlns:a16="http://schemas.microsoft.com/office/drawing/2014/main" val="3702604342"/>
                    </a:ext>
                  </a:extLst>
                </a:gridCol>
              </a:tblGrid>
              <a:tr h="415136">
                <a:tc>
                  <a:txBody>
                    <a:bodyPr/>
                    <a:lstStyle/>
                    <a:p>
                      <a:pPr algn="ctr"/>
                      <a:r>
                        <a:rPr lang="sr-Latn-RS" sz="1800" b="1" cap="none" spc="30">
                          <a:solidFill>
                            <a:schemeClr val="tx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fibonacci.mj</a:t>
                      </a:r>
                      <a:endParaRPr lang="en-US" sz="1800" b="1" cap="none" spc="30">
                        <a:solidFill>
                          <a:schemeClr val="tx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0" marR="10338" marT="46908" marB="469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b="1" cap="none" spc="30">
                          <a:solidFill>
                            <a:schemeClr val="tx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fibonacci.c</a:t>
                      </a:r>
                      <a:endParaRPr lang="en-US" sz="1800" b="1" cap="none" spc="30">
                        <a:solidFill>
                          <a:schemeClr val="tx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0" marR="10338" marT="46908" marB="469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60025"/>
                  </a:ext>
                </a:extLst>
              </a:tr>
              <a:tr h="3711133">
                <a:tc>
                  <a:txBody>
                    <a:bodyPr/>
                    <a:lstStyle/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program Fibonacci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{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int fibonacci(int n)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{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if (n &lt; 2) return n;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return fibonacci(n - 1) +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Cyrl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       </a:t>
                      </a:r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fibonacci(n - 2);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}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void main()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{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print(fibonacci(</a:t>
                      </a:r>
                      <a:r>
                        <a:rPr lang="sr-Cyrl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4</a:t>
                      </a:r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0));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print(eol);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}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}</a:t>
                      </a:r>
                      <a:endParaRPr lang="en-US" sz="1300" cap="none" spc="0">
                        <a:solidFill>
                          <a:schemeClr val="tx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0" marR="93815" marT="46908" marB="4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#include &lt;stdio.h&gt;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typedef unsigned long long ullong;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ullong fibonacci(ullong n)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{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Cyrl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</a:t>
                      </a:r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if (n &lt; 2) return n;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Cyrl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</a:t>
                      </a:r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return fibonacci(n - 1) +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Cyrl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     </a:t>
                      </a:r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fibonacci(n - 2);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}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int main(int argc,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Cyrl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     </a:t>
                      </a:r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const char *argv[])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{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printf("\n%lld\n", fibonacci(4</a:t>
                      </a:r>
                      <a:r>
                        <a:rPr lang="sr-Cyrl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0</a:t>
                      </a:r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));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sr-Latn-R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return 0;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}</a:t>
                      </a:r>
                      <a:endParaRPr lang="en-US" sz="1300" cap="none" spc="0">
                        <a:solidFill>
                          <a:schemeClr val="tx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0" marR="93815" marT="46908" marB="4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106573"/>
                  </a:ext>
                </a:extLst>
              </a:tr>
              <a:tr h="332322">
                <a:tc gridSpan="2">
                  <a:txBody>
                    <a:bodyPr/>
                    <a:lstStyle/>
                    <a:p>
                      <a:pPr algn="ctr"/>
                      <a:r>
                        <a:rPr lang="sr-Cyrl-RS" sz="1300" cap="none" spc="0">
                          <a:solidFill>
                            <a:schemeClr val="tx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Време извршавања</a:t>
                      </a:r>
                      <a:endParaRPr lang="en-US" sz="1300" cap="none" spc="0">
                        <a:solidFill>
                          <a:schemeClr val="tx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51686" marR="93815" marT="46908" marB="4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985" marR="82985" marT="41493" marB="41493"/>
                </a:tc>
                <a:extLst>
                  <a:ext uri="{0D108BD9-81ED-4DB2-BD59-A6C34878D82A}">
                    <a16:rowId xmlns:a16="http://schemas.microsoft.com/office/drawing/2014/main" val="1489863606"/>
                  </a:ext>
                </a:extLst>
              </a:tr>
              <a:tr h="332322">
                <a:tc>
                  <a:txBody>
                    <a:bodyPr/>
                    <a:lstStyle/>
                    <a:p>
                      <a:pPr algn="ctr"/>
                      <a:r>
                        <a:rPr lang="sr-Cyrl-RS" sz="1300" cap="none" spc="0">
                          <a:solidFill>
                            <a:schemeClr val="tx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70.747</a:t>
                      </a:r>
                      <a:r>
                        <a:rPr lang="sr-Latn-RS" sz="1300" cap="none" spc="0">
                          <a:solidFill>
                            <a:schemeClr val="tx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s</a:t>
                      </a:r>
                      <a:endParaRPr lang="en-US" sz="1300" cap="none" spc="0">
                        <a:solidFill>
                          <a:schemeClr val="tx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0" marR="93815" marT="46908" marB="4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300" cap="none" spc="0">
                          <a:solidFill>
                            <a:schemeClr val="tx1"/>
                          </a:solidFill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0.041s</a:t>
                      </a:r>
                      <a:endParaRPr lang="en-US" sz="1300" cap="none" spc="0">
                        <a:solidFill>
                          <a:schemeClr val="tx1"/>
                        </a:solidFill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0" marR="93815" marT="46908" marB="4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192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9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0344-4AA6-4222-AC37-7C7792CA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закључак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C76D-9745-4AB6-A854-3831223F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Приметно лошије перформансе</a:t>
            </a:r>
          </a:p>
          <a:p>
            <a:r>
              <a:rPr lang="sr-Cyrl-RS"/>
              <a:t>У карактеристичним случајевима и до неколико редова величине</a:t>
            </a:r>
          </a:p>
          <a:p>
            <a:r>
              <a:rPr lang="sr-Cyrl-RS"/>
              <a:t>И поред тога у широкој употреби</a:t>
            </a:r>
          </a:p>
          <a:p>
            <a:r>
              <a:rPr lang="sr-Latn-RS"/>
              <a:t>JavaScript, Python 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31C47-ED4B-487E-A1CA-354BAC2E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r-Cyrl-RS" sz="2800"/>
              <a:t>канонична структура преводиоца</a:t>
            </a:r>
            <a:endParaRPr lang="en-US" sz="2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C0D63-2E44-4208-8F91-C623E85F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865149"/>
            <a:ext cx="9314170" cy="21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5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31C47-ED4B-487E-A1CA-354BAC2E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r-Cyrl-RS" sz="2800"/>
              <a:t>упоредни приказ</a:t>
            </a:r>
            <a:endParaRPr lang="en-US" sz="28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BF0A2D-EF86-4B1B-990D-F5CBC5F7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159726"/>
            <a:ext cx="6257544" cy="42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0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005E-793F-4A36-A054-7FFF692B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предности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5A1E-6A39-454C-9768-CD200EA9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Боља портабилност</a:t>
            </a:r>
          </a:p>
          <a:p>
            <a:r>
              <a:rPr lang="sr-Cyrl-RS"/>
              <a:t>Једноставније за имплементацију</a:t>
            </a:r>
          </a:p>
          <a:p>
            <a:r>
              <a:rPr lang="sr-Cyrl-RS"/>
              <a:t>Детаљнија пријава грешака</a:t>
            </a:r>
          </a:p>
          <a:p>
            <a:r>
              <a:rPr lang="sr-Cyrl-RS"/>
              <a:t>Ефикасније извршавање самомодификујућег к</a:t>
            </a:r>
            <a:r>
              <a:rPr lang="en-US"/>
              <a:t>ô</a:t>
            </a:r>
            <a:r>
              <a:rPr lang="sr-Cyrl-RS"/>
              <a:t>да</a:t>
            </a:r>
          </a:p>
        </p:txBody>
      </p:sp>
    </p:spTree>
    <p:extLst>
      <p:ext uri="{BB962C8B-B14F-4D97-AF65-F5344CB8AC3E}">
        <p14:creationId xmlns:p14="http://schemas.microsoft.com/office/powerpoint/2010/main" val="317539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48B-4C87-411A-A502-6AC10FAE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недостаци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AB4D-24BA-4A74-9250-5000E2E2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Генерално лошије перформансе</a:t>
            </a:r>
          </a:p>
          <a:p>
            <a:r>
              <a:rPr lang="sr-Cyrl-RS"/>
              <a:t>Већи отисак у оперативној меморији</a:t>
            </a:r>
          </a:p>
          <a:p>
            <a:r>
              <a:rPr lang="sr-Cyrl-RS"/>
              <a:t>Иницијално кашњење услед анализе и формирања међук</a:t>
            </a:r>
            <a:r>
              <a:rPr lang="en-US"/>
              <a:t>ô</a:t>
            </a:r>
            <a:r>
              <a:rPr lang="sr-Cyrl-RS"/>
              <a:t>да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5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31C47-ED4B-487E-A1CA-354BAC2E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sr-Cyrl-RS" sz="2800"/>
              <a:t>фазе програмског превођења</a:t>
            </a:r>
            <a:endParaRPr lang="en-US" sz="280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45C9EDD-FA66-4D41-AB96-718BB4543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261411"/>
            <a:ext cx="6257544" cy="40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D417-FA64-4CCE-8C3B-1D3DC68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стабло међурепрезентације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EC7A2F-57FF-4AC4-9AA4-A0873BC54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569599"/>
              </p:ext>
            </p:extLst>
          </p:nvPr>
        </p:nvGraphicFramePr>
        <p:xfrm>
          <a:off x="630334" y="2258537"/>
          <a:ext cx="10931331" cy="431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39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D417-FA64-4CCE-8C3B-1D3DC68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стабло међурепрезентације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C8C467-9049-4A58-9CC4-E12335554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590008"/>
              </p:ext>
            </p:extLst>
          </p:nvPr>
        </p:nvGraphicFramePr>
        <p:xfrm>
          <a:off x="6340969" y="374676"/>
          <a:ext cx="5606062" cy="6108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DB13D3-7AAE-4441-989F-D096048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r-Cyrl-RS" sz="2000">
                <a:solidFill>
                  <a:schemeClr val="tx1"/>
                </a:solidFill>
              </a:rPr>
              <a:t>Пример за израз:</a:t>
            </a:r>
          </a:p>
          <a:p>
            <a:r>
              <a:rPr lang="sr-Latn-RS" sz="2000">
                <a:solidFill>
                  <a:schemeClr val="tx1"/>
                </a:solidFill>
              </a:rPr>
              <a:t>var &amp; arr[5]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2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06F3-FC6B-4363-AA11-9A0B4259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интерпретација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8E27-185F-4939-865A-1CB28784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Интерне структуре интерпретера у време превођења</a:t>
            </a:r>
          </a:p>
          <a:p>
            <a:r>
              <a:rPr lang="sr-Latn-RS"/>
              <a:t>Runtime </a:t>
            </a:r>
            <a:r>
              <a:rPr lang="sr-Cyrl-RS"/>
              <a:t>грешке</a:t>
            </a:r>
          </a:p>
          <a:p>
            <a:r>
              <a:rPr lang="sr-Cyrl-RS"/>
              <a:t>Условни обилазак стабла</a:t>
            </a:r>
          </a:p>
          <a:p>
            <a:r>
              <a:rPr lang="sr-Cyrl-RS"/>
              <a:t>Могућност коришћења независног </a:t>
            </a:r>
            <a:r>
              <a:rPr lang="sr-Latn-RS"/>
              <a:t>back-end</a:t>
            </a:r>
            <a:r>
              <a:rPr lang="sr-Cyrl-RS"/>
              <a:t> модула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87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189</TotalTime>
  <Words>284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Cascadia Code</vt:lpstr>
      <vt:lpstr>Corbel</vt:lpstr>
      <vt:lpstr>Gill Sans MT</vt:lpstr>
      <vt:lpstr>Parcel</vt:lpstr>
      <vt:lpstr>Интерпретер апстрактног синтаксног стабла за микројава програмски језик</vt:lpstr>
      <vt:lpstr>канонична структура преводиоца</vt:lpstr>
      <vt:lpstr>упоредни приказ</vt:lpstr>
      <vt:lpstr>предности</vt:lpstr>
      <vt:lpstr>недостаци</vt:lpstr>
      <vt:lpstr>фазе програмског превођења</vt:lpstr>
      <vt:lpstr>стабло међурепрезентације</vt:lpstr>
      <vt:lpstr>стабло међурепрезентације</vt:lpstr>
      <vt:lpstr>интерпретација</vt:lpstr>
      <vt:lpstr>Поређење перформанси</vt:lpstr>
      <vt:lpstr>закључак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Интерпретер апстрактног синтаксног стабла за микројава програмски језик</dc:title>
  <dc:creator>Strahinja Stefanović</dc:creator>
  <cp:lastModifiedBy>Strahinja Stefanović</cp:lastModifiedBy>
  <cp:revision>25</cp:revision>
  <dcterms:created xsi:type="dcterms:W3CDTF">2020-09-11T08:43:23Z</dcterms:created>
  <dcterms:modified xsi:type="dcterms:W3CDTF">2020-09-11T11:55:08Z</dcterms:modified>
</cp:coreProperties>
</file>