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CBD9-A8B7-404C-BF90-4A7A898C87B4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FE3-9581-45F5-B0A3-ED24711000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48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CBD9-A8B7-404C-BF90-4A7A898C87B4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FE3-9581-45F5-B0A3-ED24711000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8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CBD9-A8B7-404C-BF90-4A7A898C87B4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FE3-9581-45F5-B0A3-ED24711000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79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CBD9-A8B7-404C-BF90-4A7A898C87B4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FE3-9581-45F5-B0A3-ED24711000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92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CBD9-A8B7-404C-BF90-4A7A898C87B4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FE3-9581-45F5-B0A3-ED24711000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4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CBD9-A8B7-404C-BF90-4A7A898C87B4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FE3-9581-45F5-B0A3-ED24711000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97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CBD9-A8B7-404C-BF90-4A7A898C87B4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FE3-9581-45F5-B0A3-ED24711000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CBD9-A8B7-404C-BF90-4A7A898C87B4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FE3-9581-45F5-B0A3-ED24711000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6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CBD9-A8B7-404C-BF90-4A7A898C87B4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FE3-9581-45F5-B0A3-ED24711000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16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CBD9-A8B7-404C-BF90-4A7A898C87B4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FE3-9581-45F5-B0A3-ED24711000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09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CBD9-A8B7-404C-BF90-4A7A898C87B4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FE3-9581-45F5-B0A3-ED24711000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53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CBD9-A8B7-404C-BF90-4A7A898C87B4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92FE3-9581-45F5-B0A3-ED24711000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58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Audio und Video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Paskal</a:t>
            </a:r>
            <a:r>
              <a:rPr lang="de-DE" dirty="0"/>
              <a:t> </a:t>
            </a:r>
            <a:r>
              <a:rPr lang="de-DE" dirty="0" err="1"/>
              <a:t>Drelichowski</a:t>
            </a:r>
            <a:r>
              <a:rPr lang="de-DE" dirty="0"/>
              <a:t> und Maximilian </a:t>
            </a:r>
            <a:r>
              <a:rPr lang="de-DE" dirty="0" err="1"/>
              <a:t>Marg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880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Realisiert durch IP-Kamera</a:t>
            </a:r>
          </a:p>
          <a:p>
            <a:r>
              <a:rPr lang="de-DE" dirty="0"/>
              <a:t>Verbindung zum Smartphone</a:t>
            </a:r>
          </a:p>
          <a:p>
            <a:r>
              <a:rPr lang="de-DE" dirty="0"/>
              <a:t>Video </a:t>
            </a:r>
            <a:r>
              <a:rPr lang="de-DE" dirty="0" err="1"/>
              <a:t>url</a:t>
            </a:r>
            <a:r>
              <a:rPr lang="de-DE" dirty="0"/>
              <a:t>="http://96.10.1.168/</a:t>
            </a:r>
            <a:r>
              <a:rPr lang="de-DE" dirty="0" err="1"/>
              <a:t>mjpg</a:t>
            </a:r>
            <a:r>
              <a:rPr lang="de-DE" dirty="0"/>
              <a:t>/1/</a:t>
            </a:r>
            <a:r>
              <a:rPr lang="de-DE" dirty="0" err="1"/>
              <a:t>video.mjpg</a:t>
            </a:r>
            <a:r>
              <a:rPr lang="de-DE" dirty="0"/>
              <a:t>" </a:t>
            </a:r>
            <a:r>
              <a:rPr lang="de-DE" dirty="0" err="1"/>
              <a:t>encoding</a:t>
            </a:r>
            <a:r>
              <a:rPr lang="de-DE" dirty="0"/>
              <a:t>="</a:t>
            </a:r>
            <a:r>
              <a:rPr lang="de-DE" dirty="0" err="1"/>
              <a:t>mjpeg</a:t>
            </a:r>
            <a:r>
              <a:rPr lang="de-DE" dirty="0"/>
              <a:t>" </a:t>
            </a:r>
            <a:r>
              <a:rPr lang="de-DE" dirty="0" err="1"/>
              <a:t>label</a:t>
            </a:r>
            <a:r>
              <a:rPr lang="de-DE" dirty="0"/>
              <a:t>="Kamera" </a:t>
            </a:r>
            <a:r>
              <a:rPr lang="de-DE" dirty="0" err="1"/>
              <a:t>visibility</a:t>
            </a:r>
            <a:r>
              <a:rPr lang="de-DE" dirty="0"/>
              <a:t>=[</a:t>
            </a:r>
            <a:r>
              <a:rPr lang="de-DE" dirty="0" err="1"/>
              <a:t>camSwitch</a:t>
            </a:r>
            <a:r>
              <a:rPr lang="de-DE" dirty="0"/>
              <a:t>==ON]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11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- Ursprüngliche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IP-Kamer mit Lautsprecher und Mikrofon</a:t>
            </a:r>
          </a:p>
          <a:p>
            <a:r>
              <a:rPr lang="de-DE" dirty="0"/>
              <a:t>Smartphone</a:t>
            </a:r>
          </a:p>
          <a:p>
            <a:r>
              <a:rPr lang="de-DE" dirty="0"/>
              <a:t>Beidseitige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292871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- Ursprüngliche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Lautsprecher und Mikrofone ansprechen</a:t>
            </a:r>
          </a:p>
          <a:p>
            <a:pPr lvl="2"/>
            <a:r>
              <a:rPr lang="de-DE" dirty="0"/>
              <a:t>Lösung: </a:t>
            </a:r>
            <a:r>
              <a:rPr lang="de-DE" dirty="0" err="1"/>
              <a:t>PulseAudio</a:t>
            </a:r>
            <a:endParaRPr lang="de-DE" dirty="0"/>
          </a:p>
          <a:p>
            <a:pPr lvl="1"/>
            <a:r>
              <a:rPr lang="de-DE" dirty="0"/>
              <a:t>Zugriff auf Android-Ebene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62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– Zweite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VoIP (</a:t>
            </a:r>
            <a:r>
              <a:rPr lang="de-DE" dirty="0" err="1"/>
              <a:t>Padre</a:t>
            </a:r>
            <a:r>
              <a:rPr lang="de-DE" dirty="0"/>
              <a:t> ist hier gefragt)</a:t>
            </a:r>
          </a:p>
        </p:txBody>
      </p:sp>
    </p:spTree>
    <p:extLst>
      <p:ext uri="{BB962C8B-B14F-4D97-AF65-F5344CB8AC3E}">
        <p14:creationId xmlns:p14="http://schemas.microsoft.com/office/powerpoint/2010/main" val="379009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– Jetzige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Text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speech</a:t>
            </a:r>
            <a:endParaRPr lang="de-DE" dirty="0"/>
          </a:p>
          <a:p>
            <a:pPr lvl="1"/>
            <a:r>
              <a:rPr lang="de-DE" dirty="0" err="1"/>
              <a:t>MaryTTS</a:t>
            </a:r>
            <a:endParaRPr lang="de-DE" dirty="0"/>
          </a:p>
          <a:p>
            <a:pPr lvl="1"/>
            <a:r>
              <a:rPr lang="de-DE" dirty="0" err="1"/>
              <a:t>GoogleTTS</a:t>
            </a:r>
            <a:endParaRPr lang="de-DE" dirty="0"/>
          </a:p>
          <a:p>
            <a:pPr lvl="2"/>
            <a:r>
              <a:rPr lang="de-DE" dirty="0"/>
              <a:t>Script</a:t>
            </a:r>
          </a:p>
          <a:p>
            <a:pPr lvl="2"/>
            <a:r>
              <a:rPr lang="de-DE" dirty="0" err="1"/>
              <a:t>Mplayer</a:t>
            </a:r>
            <a:endParaRPr lang="de-DE" dirty="0"/>
          </a:p>
          <a:p>
            <a:pPr lvl="2"/>
            <a:r>
              <a:rPr lang="de-DE" dirty="0"/>
              <a:t>ALSA</a:t>
            </a:r>
          </a:p>
          <a:p>
            <a:r>
              <a:rPr lang="de-DE" dirty="0" err="1"/>
              <a:t>Selection</a:t>
            </a:r>
            <a:endParaRPr lang="de-DE" dirty="0"/>
          </a:p>
          <a:p>
            <a:r>
              <a:rPr lang="de-DE" dirty="0" err="1"/>
              <a:t>VoiceCommand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15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Audio und Video</vt:lpstr>
      <vt:lpstr>Video</vt:lpstr>
      <vt:lpstr>Audio - Ursprüngliche Idee</vt:lpstr>
      <vt:lpstr>Audio - Ursprüngliche Idee</vt:lpstr>
      <vt:lpstr>Audio – Zweite Idee</vt:lpstr>
      <vt:lpstr>Audio – Jetzige Umsetzung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und Video</dc:title>
  <dc:creator>Maxi</dc:creator>
  <cp:lastModifiedBy>Maxi</cp:lastModifiedBy>
  <cp:revision>3</cp:revision>
  <dcterms:created xsi:type="dcterms:W3CDTF">2017-02-04T11:57:07Z</dcterms:created>
  <dcterms:modified xsi:type="dcterms:W3CDTF">2017-02-04T12:09:21Z</dcterms:modified>
</cp:coreProperties>
</file>