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Supply Chain Fast Reports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Dataset: SCM Shipment Historic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SCM Shipment Overall Analysis</a:t>
            </a:r>
          </a:p>
        </p:txBody>
      </p:sp>
      <p:pic>
        <p:nvPicPr>
          <p:cNvPr id="3" name="Picture 2" descr="graph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Exploratory Analysis</a:t>
            </a:r>
          </a:p>
          <a:p>
            <a:pPr lvl="1"/>
            <a:r>
              <a:t>• Country with most SKUs requests:South Africa (1406)</a:t>
            </a:r>
          </a:p>
          <a:p>
            <a:pPr lvl="1"/>
            <a:r>
              <a:t>• Country with largest revenue with pack delivery: Nigeria ($25620.72)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SCM Shipment Most Used Type</a:t>
            </a:r>
          </a:p>
        </p:txBody>
      </p:sp>
      <p:pic>
        <p:nvPicPr>
          <p:cNvPr id="3" name="Picture 2" descr="graph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Shipment type analysis</a:t>
            </a:r>
          </a:p>
          <a:p>
            <a:pPr lvl="1"/>
            <a:r>
              <a:t>• Most used transportation type: Air</a:t>
            </a:r>
          </a:p>
          <a:p>
            <a:pPr lvl="1"/>
            <a:r>
              <a:t>• Shipment types: ['Air', 'Truck', 'Air Charter', 'Ocean']</a:t>
            </a:r>
          </a:p>
          <a:p>
            <a:pPr lvl="1"/>
            <a:r>
              <a:t>• Pack price of the top 1 country: $25620.72</a:t>
            </a:r>
          </a:p>
          <a:p>
            <a:pPr>
              <a:defRPr sz="1800"/>
            </a:pPr>
            <a:r>
              <a:t>Most Delivered Products in the Week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 Report</a:t>
            </a:r>
          </a:p>
        </p:txBody>
      </p:sp>
      <p:pic>
        <p:nvPicPr>
          <p:cNvPr id="3" name="Picture 2" descr="graph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Week Report:</a:t>
            </a:r>
          </a:p>
          <a:p>
            <a:pPr lvl="1"/>
            <a:r>
              <a:t>• Total freight cost: $703524.62</a:t>
            </a:r>
          </a:p>
          <a:p>
            <a:pPr lvl="1"/>
            <a:r>
              <a:t>• Total weight transported: 1479166.0Kg</a:t>
            </a:r>
          </a:p>
          <a:p>
            <a:pPr lvl="1"/>
            <a:r>
              <a:t>• Total revenue in the week: $11345276.48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