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CE80-E407-4B6C-A866-8014BD33CCE0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C81A-4E2F-4AE6-BF7F-540BFB0BFC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325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CE80-E407-4B6C-A866-8014BD33CCE0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C81A-4E2F-4AE6-BF7F-540BFB0BFC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485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CE80-E407-4B6C-A866-8014BD33CCE0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C81A-4E2F-4AE6-BF7F-540BFB0BFC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828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CE80-E407-4B6C-A866-8014BD33CCE0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C81A-4E2F-4AE6-BF7F-540BFB0BFC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969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CE80-E407-4B6C-A866-8014BD33CCE0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C81A-4E2F-4AE6-BF7F-540BFB0BFC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574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CE80-E407-4B6C-A866-8014BD33CCE0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C81A-4E2F-4AE6-BF7F-540BFB0BFC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663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CE80-E407-4B6C-A866-8014BD33CCE0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C81A-4E2F-4AE6-BF7F-540BFB0BFC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520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CE80-E407-4B6C-A866-8014BD33CCE0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C81A-4E2F-4AE6-BF7F-540BFB0BFC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9328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CE80-E407-4B6C-A866-8014BD33CCE0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C81A-4E2F-4AE6-BF7F-540BFB0BFC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373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CE80-E407-4B6C-A866-8014BD33CCE0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C81A-4E2F-4AE6-BF7F-540BFB0BFC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825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CE80-E407-4B6C-A866-8014BD33CCE0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C81A-4E2F-4AE6-BF7F-540BFB0BFC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886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CE80-E407-4B6C-A866-8014BD33CCE0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DC81A-4E2F-4AE6-BF7F-540BFB0BFC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580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0254" y="659423"/>
            <a:ext cx="5310554" cy="5081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5277463" y="5279656"/>
            <a:ext cx="9094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hlinkClick r:id="rId2" action="ppaction://hlinksldjump"/>
              </a:rPr>
              <a:t>REGISTER</a:t>
            </a:r>
            <a:r>
              <a:rPr lang="en-US" sz="1400" b="1" dirty="0" smtClean="0"/>
              <a:t>  </a:t>
            </a:r>
            <a:endParaRPr lang="en-PH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40052" y="1282224"/>
            <a:ext cx="17628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outsider</a:t>
            </a:r>
            <a:endParaRPr lang="en-PH" sz="1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7161" y="114300"/>
            <a:ext cx="45719" cy="5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4618160" y="1559223"/>
            <a:ext cx="2169501" cy="206320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26" name="Picture 2" descr="unknown - מאה עשירי ישרא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47" y="1681504"/>
            <a:ext cx="2133723" cy="187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08388" y="4548631"/>
            <a:ext cx="28476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2">
                    <a:lumMod val="25000"/>
                  </a:schemeClr>
                </a:solidFill>
              </a:rPr>
              <a:t>Welcome! If you haven't registered yet, just click the 'Register' button below. It's quick and easy  just fill out a form.</a:t>
            </a:r>
            <a:endParaRPr lang="en-PH" sz="105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3929" y="604955"/>
            <a:ext cx="3323492" cy="5081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4429125" y="1565445"/>
            <a:ext cx="17628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STUDENT ID</a:t>
            </a:r>
            <a:endParaRPr lang="en-PH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424853" y="1556652"/>
            <a:ext cx="17628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PH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29125" y="2047924"/>
            <a:ext cx="17628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</a:t>
            </a:r>
            <a:r>
              <a:rPr lang="en-US" sz="1100" dirty="0" smtClean="0"/>
              <a:t>irst name</a:t>
            </a:r>
            <a:endParaRPr lang="en-PH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424853" y="1557750"/>
            <a:ext cx="17628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PH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24852" y="2013939"/>
            <a:ext cx="17628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PH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29124" y="2575501"/>
            <a:ext cx="17628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last name </a:t>
            </a:r>
            <a:endParaRPr lang="en-PH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424852" y="2560112"/>
            <a:ext cx="17628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PH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82759" y="4147848"/>
            <a:ext cx="700458" cy="264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hlinkClick r:id="rId2" action="ppaction://hlinksldjump"/>
              </a:rPr>
              <a:t>Next</a:t>
            </a:r>
            <a:endParaRPr lang="en-PH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5153024" y="1087223"/>
            <a:ext cx="17628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COMPLETE THE FORM</a:t>
            </a:r>
            <a:endParaRPr lang="en-PH" sz="1100" b="1" dirty="0"/>
          </a:p>
        </p:txBody>
      </p:sp>
    </p:spTree>
    <p:extLst>
      <p:ext uri="{BB962C8B-B14F-4D97-AF65-F5344CB8AC3E}">
        <p14:creationId xmlns:p14="http://schemas.microsoft.com/office/powerpoint/2010/main" val="21748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4366" y="1811592"/>
            <a:ext cx="2089836" cy="2202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TextBox 19"/>
          <p:cNvSpPr txBox="1"/>
          <p:nvPr/>
        </p:nvSpPr>
        <p:spPr>
          <a:xfrm>
            <a:off x="11362708" y="10827518"/>
            <a:ext cx="45719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</a:t>
            </a:r>
            <a:endParaRPr lang="en-PH" sz="1100" dirty="0"/>
          </a:p>
        </p:txBody>
      </p:sp>
      <p:sp>
        <p:nvSpPr>
          <p:cNvPr id="24" name="Rectangle 23"/>
          <p:cNvSpPr/>
          <p:nvPr/>
        </p:nvSpPr>
        <p:spPr>
          <a:xfrm>
            <a:off x="4337539" y="1075593"/>
            <a:ext cx="3323492" cy="3953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50" name="Picture 2" descr="Camera Button Icon at Vectorified.com | Collection of Camera Button ...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22" y="4272816"/>
            <a:ext cx="314658" cy="31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unknown - מאה עשירי ישרא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24" y="2140793"/>
            <a:ext cx="1806919" cy="158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13216" y="1352282"/>
            <a:ext cx="2435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Position your face in the camera frame and click the capture button</a:t>
            </a:r>
          </a:p>
          <a:p>
            <a:pPr algn="ctr"/>
            <a:endParaRPr lang="en-PH" sz="1000" dirty="0"/>
          </a:p>
        </p:txBody>
      </p:sp>
    </p:spTree>
    <p:extLst>
      <p:ext uri="{BB962C8B-B14F-4D97-AF65-F5344CB8AC3E}">
        <p14:creationId xmlns:p14="http://schemas.microsoft.com/office/powerpoint/2010/main" val="32960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4366" y="1811592"/>
            <a:ext cx="2089836" cy="2202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TextBox 19"/>
          <p:cNvSpPr txBox="1"/>
          <p:nvPr/>
        </p:nvSpPr>
        <p:spPr>
          <a:xfrm>
            <a:off x="11362708" y="10827518"/>
            <a:ext cx="45719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</a:t>
            </a:r>
            <a:endParaRPr lang="en-PH" sz="1100" dirty="0"/>
          </a:p>
        </p:txBody>
      </p:sp>
      <p:sp>
        <p:nvSpPr>
          <p:cNvPr id="24" name="Rectangle 23"/>
          <p:cNvSpPr/>
          <p:nvPr/>
        </p:nvSpPr>
        <p:spPr>
          <a:xfrm>
            <a:off x="4337539" y="1075593"/>
            <a:ext cx="3323492" cy="3953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5" name="Picture 2" descr="unknown - מאה עשירי ישרא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24" y="2140793"/>
            <a:ext cx="1806919" cy="158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8458" y="4343490"/>
            <a:ext cx="861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hlinkClick r:id="rId3" action="ppaction://hlinksldjump"/>
              </a:rPr>
              <a:t>Submit</a:t>
            </a:r>
            <a:endParaRPr lang="en-PH" sz="1100" dirty="0"/>
          </a:p>
        </p:txBody>
      </p:sp>
    </p:spTree>
    <p:extLst>
      <p:ext uri="{BB962C8B-B14F-4D97-AF65-F5344CB8AC3E}">
        <p14:creationId xmlns:p14="http://schemas.microsoft.com/office/powerpoint/2010/main" val="25404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1362708" y="10827518"/>
            <a:ext cx="45719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</a:t>
            </a:r>
            <a:endParaRPr lang="en-PH" sz="1100" dirty="0"/>
          </a:p>
        </p:txBody>
      </p:sp>
      <p:sp>
        <p:nvSpPr>
          <p:cNvPr id="24" name="Rectangle 23"/>
          <p:cNvSpPr/>
          <p:nvPr/>
        </p:nvSpPr>
        <p:spPr>
          <a:xfrm>
            <a:off x="4337539" y="1075593"/>
            <a:ext cx="3323492" cy="3953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4733191" y="1881644"/>
            <a:ext cx="253218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Your input is greatly appreciated. Thank you!</a:t>
            </a:r>
            <a:endParaRPr lang="en-PH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07442" y="4268540"/>
            <a:ext cx="583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hlinkClick r:id="rId2" action="ppaction://hlinksldjump"/>
              </a:rPr>
              <a:t>Scan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40292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0254" y="659423"/>
            <a:ext cx="5310554" cy="5081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5277463" y="5279656"/>
            <a:ext cx="9094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REGISTER  </a:t>
            </a:r>
            <a:endParaRPr lang="en-PH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40052" y="1282224"/>
            <a:ext cx="17628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Insider</a:t>
            </a:r>
            <a:endParaRPr lang="en-P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7161" y="114300"/>
            <a:ext cx="45719" cy="5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4618160" y="1559223"/>
            <a:ext cx="2169501" cy="206320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26" name="Picture 2" descr="unknown - מאה עשירי ישרא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47" y="1681504"/>
            <a:ext cx="2133723" cy="187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08388" y="4548631"/>
            <a:ext cx="28476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2">
                    <a:lumMod val="25000"/>
                  </a:schemeClr>
                </a:solidFill>
              </a:rPr>
              <a:t>Welcome! If you haven't registered yet, just click the 'Register' button below. It's quick and easy  just fill out a form.</a:t>
            </a:r>
            <a:endParaRPr lang="en-PH" sz="105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92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Kristine</dc:creator>
  <cp:lastModifiedBy>Kristine</cp:lastModifiedBy>
  <cp:revision>12</cp:revision>
  <dcterms:created xsi:type="dcterms:W3CDTF">2023-08-11T06:13:40Z</dcterms:created>
  <dcterms:modified xsi:type="dcterms:W3CDTF">2023-11-25T16:18:15Z</dcterms:modified>
</cp:coreProperties>
</file>