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omfortaa Regular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omfortaaRegular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https://blog.usejournal.com/how-netflix-can-help-you-create-better-powerpoint-presentations-783d77c3e122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e7b54d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e7b54d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e7b54d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e7b54d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dc554e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dc554e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226cb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226cb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226cb4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226cb4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dd061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dd061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dd061e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dd061e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e7b54d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e7b54d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e7b54d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e7b54d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95369ac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95369ac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4dc554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4dc554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90e1ed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90e1ed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dc554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dc554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a95369a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a95369a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dc554e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dc554e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e7b54d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e7b54d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e7b54d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e7b54d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ran13/CIS3200Netflix" TargetMode="External"/><Relationship Id="rId4" Type="http://schemas.openxmlformats.org/officeDocument/2006/relationships/hyperlink" Target="https://www.kaggle.com/shivamb/netflix-shows" TargetMode="External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17500" y="2873100"/>
            <a:ext cx="63090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252">
                <a:latin typeface="Comfortaa"/>
                <a:ea typeface="Comfortaa"/>
                <a:cs typeface="Comfortaa"/>
                <a:sym typeface="Comfortaa"/>
              </a:rPr>
              <a:t>NETFLIX MOVIES AND TV SHOWS</a:t>
            </a:r>
            <a:endParaRPr sz="2252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3618545"/>
            <a:ext cx="81231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50">
                <a:latin typeface="Comfortaa Regular"/>
                <a:ea typeface="Comfortaa Regular"/>
                <a:cs typeface="Comfortaa Regular"/>
                <a:sym typeface="Comfortaa Regular"/>
              </a:rPr>
              <a:t>GROUP 3 - VANESSA MUNOZ, DAVID MONTES, SHAWN TRAN, HANNAH HAE-IN KIM</a:t>
            </a:r>
            <a:endParaRPr sz="115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6398" l="7320" r="7055" t="30829"/>
          <a:stretch/>
        </p:blipFill>
        <p:spPr>
          <a:xfrm>
            <a:off x="1745375" y="1169150"/>
            <a:ext cx="5653274" cy="15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 chart: year added &amp; type of film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28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Here we created a pie chart with the inner being years from 2015 to 2021.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outer pie chart signifies how many releases were tv shows and how many were movies.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149" y="1152475"/>
            <a:ext cx="5690150" cy="354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Chart: number of </a:t>
            </a:r>
            <a:r>
              <a:rPr lang="en-GB"/>
              <a:t>specifically</a:t>
            </a:r>
            <a:r>
              <a:rPr lang="en-GB"/>
              <a:t> rated films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183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Here we utilized a vertical bar chart to display the counts of each rating of film.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Counts from highest to lowest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TV-MA : 2,680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TV-14 : 1,769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TV-PG : 715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R : 663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PG-13 : 383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Here we see that there’s a large amount of mature content on Netflix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337" y="1091900"/>
            <a:ext cx="5336962" cy="347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 Map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38" y="1152475"/>
            <a:ext cx="7823724" cy="36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AzureML Modeling with Permutation Feature Importance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78750" y="1070700"/>
            <a:ext cx="29832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Created an experiment to predict duration of films based on other columns.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Permutation Feature Importance used to determine significance of certain columns on predicting duration.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Link: https://gallery.cortanaintelligence.com/Experiment/Netflix-titles-2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950" y="1546675"/>
            <a:ext cx="5849049" cy="30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AzureML cont.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Visualization of Feature Importance.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Higher the score the more significant the feature is in predicting a column.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this case duration.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75" y="1152463"/>
            <a:ext cx="22098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Models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36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Here we added score model modules and an evaluate model </a:t>
            </a:r>
            <a:r>
              <a:rPr lang="en-GB">
                <a:solidFill>
                  <a:schemeClr val="dk1"/>
                </a:solidFill>
              </a:rPr>
              <a:t>module</a:t>
            </a:r>
            <a:r>
              <a:rPr lang="en-GB">
                <a:solidFill>
                  <a:schemeClr val="dk1"/>
                </a:solidFill>
              </a:rPr>
              <a:t> to determine the Coefficient of Determination and Root mean squared error of both models.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25" y="1726175"/>
            <a:ext cx="4894674" cy="28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Models cont.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407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Here we see the evaluation results for the two models we </a:t>
            </a:r>
            <a:r>
              <a:rPr lang="en-GB">
                <a:solidFill>
                  <a:schemeClr val="dk1"/>
                </a:solidFill>
              </a:rPr>
              <a:t>used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see the model on the left is better as it has a lower RMSE and a higher CoD.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Both models however are still not ideal as they both have low CoD and high RMSE.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50" y="1152475"/>
            <a:ext cx="4448250" cy="3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7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utilized data visualization tools to find hidden information and trends within the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Netflix can use these tools to find trends in shows that will become popular in the future.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350" y="1152475"/>
            <a:ext cx="3568950" cy="3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Thank you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Any Questions?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Brief Summary of Our Dataset:</a:t>
            </a:r>
            <a:endParaRPr b="1"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5475"/>
            <a:ext cx="313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7787 </a:t>
            </a:r>
            <a:r>
              <a:rPr b="1" lang="en-GB" sz="1300">
                <a:solidFill>
                  <a:schemeClr val="dk1"/>
                </a:solidFill>
              </a:rPr>
              <a:t>unique</a:t>
            </a:r>
            <a:r>
              <a:rPr b="1" lang="en-GB" sz="1300">
                <a:solidFill>
                  <a:schemeClr val="dk1"/>
                </a:solidFill>
              </a:rPr>
              <a:t> values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12 columns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3 MB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Name of file: netflix_titles.cvs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u="sng">
                <a:solidFill>
                  <a:schemeClr val="hlink"/>
                </a:solidFill>
                <a:hlinkClick r:id="rId3"/>
              </a:rPr>
              <a:t>https://github.com/stran13/CIS3200Netflix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Kaggle source: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https://www.kaggle.com/shivamb/netflix-shows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050" y="1017725"/>
            <a:ext cx="5671950" cy="31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72000" y="4324750"/>
            <a:ext cx="3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Screenshot of dataset in excel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Netflix Movies and TV Shows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Significance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With the data collected from the website Kaggle, Netflix can improve their streaming service.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We would </a:t>
            </a:r>
            <a:r>
              <a:rPr lang="en-GB" sz="2000">
                <a:solidFill>
                  <a:schemeClr val="dk1"/>
                </a:solidFill>
              </a:rPr>
              <a:t>ultimately</a:t>
            </a:r>
            <a:r>
              <a:rPr lang="en-GB" sz="2000">
                <a:solidFill>
                  <a:schemeClr val="dk1"/>
                </a:solidFill>
              </a:rPr>
              <a:t> like the Netflix </a:t>
            </a:r>
            <a:r>
              <a:rPr lang="en-GB" sz="2000">
                <a:solidFill>
                  <a:schemeClr val="dk1"/>
                </a:solidFill>
              </a:rPr>
              <a:t>subscribers</a:t>
            </a:r>
            <a:r>
              <a:rPr lang="en-GB" sz="2000">
                <a:solidFill>
                  <a:schemeClr val="dk1"/>
                </a:solidFill>
              </a:rPr>
              <a:t> growth to increase.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Overall, we would like all new Netflix </a:t>
            </a:r>
            <a:r>
              <a:rPr lang="en-GB" sz="2000">
                <a:solidFill>
                  <a:schemeClr val="dk1"/>
                </a:solidFill>
              </a:rPr>
              <a:t>subscribers</a:t>
            </a:r>
            <a:r>
              <a:rPr lang="en-GB" sz="2000">
                <a:solidFill>
                  <a:schemeClr val="dk1"/>
                </a:solidFill>
              </a:rPr>
              <a:t> to be content with using Netflix streaming </a:t>
            </a:r>
            <a:r>
              <a:rPr lang="en-GB" sz="2000">
                <a:solidFill>
                  <a:schemeClr val="dk1"/>
                </a:solidFill>
              </a:rPr>
              <a:t>service</a:t>
            </a:r>
            <a:r>
              <a:rPr lang="en-GB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Netflix Background and History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Founders of Netflix: Marc Randolph and Reed Hastings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Netflix in the early 90’s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Today, Netflix streams movies and tv shows to users across the world.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25" y="314100"/>
            <a:ext cx="6692525" cy="6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Netflix Movies and TV Shows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Objective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Our group must produce an analytical dashboard with the data </a:t>
            </a:r>
            <a:r>
              <a:rPr lang="en-GB" sz="2400">
                <a:solidFill>
                  <a:schemeClr val="dk1"/>
                </a:solidFill>
              </a:rPr>
              <a:t>collected</a:t>
            </a:r>
            <a:r>
              <a:rPr lang="en-GB" sz="2400">
                <a:solidFill>
                  <a:schemeClr val="dk1"/>
                </a:solidFill>
              </a:rPr>
              <a:t> from the website Kaggle.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The overall objective focuses on developing and producing a movie and tv show dataset process for Netflix to maintain a future with analytics.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Netflix Movies and TV Shows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80055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8052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350">
                <a:solidFill>
                  <a:schemeClr val="dk1"/>
                </a:solidFill>
              </a:rPr>
              <a:t>Netflix as a service and its own production company</a:t>
            </a:r>
            <a:endParaRPr sz="4350">
              <a:solidFill>
                <a:schemeClr val="dk1"/>
              </a:solidFill>
            </a:endParaRPr>
          </a:p>
          <a:p>
            <a:pPr indent="-36131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3800">
                <a:solidFill>
                  <a:schemeClr val="dk1"/>
                </a:solidFill>
              </a:rPr>
              <a:t>Outsourced and in-house TV shows and Movies</a:t>
            </a:r>
            <a:endParaRPr sz="3800">
              <a:solidFill>
                <a:schemeClr val="dk1"/>
              </a:solidFill>
            </a:endParaRPr>
          </a:p>
          <a:p>
            <a:pPr indent="-3613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800">
                <a:solidFill>
                  <a:schemeClr val="dk1"/>
                </a:solidFill>
              </a:rPr>
              <a:t>Understanding the amount of content (shows and movies) that Netflix came out with during a specific time frame. </a:t>
            </a:r>
            <a:endParaRPr sz="3800">
              <a:solidFill>
                <a:schemeClr val="dk1"/>
              </a:solidFill>
            </a:endParaRPr>
          </a:p>
          <a:p>
            <a:pPr indent="-3613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800">
                <a:solidFill>
                  <a:schemeClr val="dk1"/>
                </a:solidFill>
              </a:rPr>
              <a:t>Release pattern.</a:t>
            </a:r>
            <a:endParaRPr sz="3800">
              <a:solidFill>
                <a:schemeClr val="dk1"/>
              </a:solidFill>
            </a:endParaRPr>
          </a:p>
          <a:p>
            <a:pPr indent="-3613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800">
                <a:solidFill>
                  <a:schemeClr val="dk1"/>
                </a:solidFill>
              </a:rPr>
              <a:t>Classification, organization, and visualization of data</a:t>
            </a:r>
            <a:endParaRPr sz="3800">
              <a:solidFill>
                <a:schemeClr val="dk1"/>
              </a:solidFill>
            </a:endParaRPr>
          </a:p>
          <a:p>
            <a:pPr indent="-36131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3800">
                <a:solidFill>
                  <a:schemeClr val="dk1"/>
                </a:solidFill>
              </a:rPr>
              <a:t>Bar chart, Pie chart, Kibana</a:t>
            </a:r>
            <a:endParaRPr sz="3800">
              <a:solidFill>
                <a:schemeClr val="dk1"/>
              </a:solidFill>
            </a:endParaRPr>
          </a:p>
          <a:p>
            <a:pPr indent="-3613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800">
                <a:solidFill>
                  <a:schemeClr val="dk1"/>
                </a:solidFill>
              </a:rPr>
              <a:t>Understanding Netflix’s Database 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Specifications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25" y="1152476"/>
            <a:ext cx="7808754" cy="3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Uploading data to ES and Kibana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28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Utilized Data Visualizer tab under machine learning to upload data to Kibana.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From here we used the uploaded data to create an index pattern to visualize our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675" y="1405016"/>
            <a:ext cx="5689626" cy="2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63" y="1152474"/>
            <a:ext cx="8040677" cy="37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