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7"/>
  </p:notesMasterIdLst>
  <p:sldIdLst>
    <p:sldId id="256" r:id="rId6"/>
  </p:sldIdLst>
  <p:sldSz cx="10287000" cy="18288000"/>
  <p:notesSz cx="6858000" cy="9144000"/>
  <p:embeddedFontLst>
    <p:embeddedFont>
      <p:font typeface="Cooper Hewitt Bold" charset="1" panose="00000000000000000000"/>
      <p:regular r:id="rId10"/>
    </p:embeddedFont>
    <p:embeddedFont>
      <p:font typeface="Cooper Hewitt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FINAL NOTES: make the segmentation mask pictures side by side. the database schema is too big, make it smaller. it makes more space for the frontend. Provide context to the outfit; party, business outfit, etc. Provide the (affiliate) link to each image - great for monetization. Or possibly creating a free/paid version. Additionally, it could be sold to H&amp;M. Store the parameter. Keep a pixelated image that the user uploaded. Grab everything below the neck (when it comes to storing.)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12" Target="../media/image10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9388" y="10729233"/>
            <a:ext cx="3374802" cy="1940799"/>
          </a:xfrm>
          <a:custGeom>
            <a:avLst/>
            <a:gdLst/>
            <a:ahLst/>
            <a:cxnLst/>
            <a:rect r="r" b="b" t="t" l="l"/>
            <a:pathLst>
              <a:path h="1940799" w="3374802">
                <a:moveTo>
                  <a:pt x="0" y="0"/>
                </a:moveTo>
                <a:lnTo>
                  <a:pt x="3374802" y="0"/>
                </a:lnTo>
                <a:lnTo>
                  <a:pt x="3374802" y="1940798"/>
                </a:lnTo>
                <a:lnTo>
                  <a:pt x="0" y="19407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3534" t="-65015" r="-5793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62695" y="0"/>
            <a:ext cx="1324305" cy="1283437"/>
          </a:xfrm>
          <a:custGeom>
            <a:avLst/>
            <a:gdLst/>
            <a:ahLst/>
            <a:cxnLst/>
            <a:rect r="r" b="b" t="t" l="l"/>
            <a:pathLst>
              <a:path h="1283437" w="1324305">
                <a:moveTo>
                  <a:pt x="0" y="0"/>
                </a:moveTo>
                <a:lnTo>
                  <a:pt x="1324305" y="0"/>
                </a:lnTo>
                <a:lnTo>
                  <a:pt x="1324305" y="1283437"/>
                </a:lnTo>
                <a:lnTo>
                  <a:pt x="0" y="1283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06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69395" y="2793827"/>
            <a:ext cx="5157112" cy="2726823"/>
          </a:xfrm>
          <a:custGeom>
            <a:avLst/>
            <a:gdLst/>
            <a:ahLst/>
            <a:cxnLst/>
            <a:rect r="r" b="b" t="t" l="l"/>
            <a:pathLst>
              <a:path h="2726823" w="5157112">
                <a:moveTo>
                  <a:pt x="0" y="0"/>
                </a:moveTo>
                <a:lnTo>
                  <a:pt x="5157112" y="0"/>
                </a:lnTo>
                <a:lnTo>
                  <a:pt x="5157112" y="2726823"/>
                </a:lnTo>
                <a:lnTo>
                  <a:pt x="0" y="27268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75352" y="15095660"/>
            <a:ext cx="2554535" cy="3061720"/>
          </a:xfrm>
          <a:custGeom>
            <a:avLst/>
            <a:gdLst/>
            <a:ahLst/>
            <a:cxnLst/>
            <a:rect r="r" b="b" t="t" l="l"/>
            <a:pathLst>
              <a:path h="3061720" w="2554535">
                <a:moveTo>
                  <a:pt x="0" y="0"/>
                </a:moveTo>
                <a:lnTo>
                  <a:pt x="2554536" y="0"/>
                </a:lnTo>
                <a:lnTo>
                  <a:pt x="2554536" y="3061719"/>
                </a:lnTo>
                <a:lnTo>
                  <a:pt x="0" y="30617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964" y="6639899"/>
            <a:ext cx="4834342" cy="2719317"/>
          </a:xfrm>
          <a:custGeom>
            <a:avLst/>
            <a:gdLst/>
            <a:ahLst/>
            <a:cxnLst/>
            <a:rect r="r" b="b" t="t" l="l"/>
            <a:pathLst>
              <a:path h="2719317" w="4834342">
                <a:moveTo>
                  <a:pt x="0" y="0"/>
                </a:moveTo>
                <a:lnTo>
                  <a:pt x="4834342" y="0"/>
                </a:lnTo>
                <a:lnTo>
                  <a:pt x="4834342" y="2719318"/>
                </a:lnTo>
                <a:lnTo>
                  <a:pt x="0" y="27193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27574" y="15113303"/>
            <a:ext cx="2499116" cy="3026434"/>
          </a:xfrm>
          <a:custGeom>
            <a:avLst/>
            <a:gdLst/>
            <a:ahLst/>
            <a:cxnLst/>
            <a:rect r="r" b="b" t="t" l="l"/>
            <a:pathLst>
              <a:path h="3026434" w="2499116">
                <a:moveTo>
                  <a:pt x="0" y="0"/>
                </a:moveTo>
                <a:lnTo>
                  <a:pt x="2499117" y="0"/>
                </a:lnTo>
                <a:lnTo>
                  <a:pt x="2499117" y="3026433"/>
                </a:lnTo>
                <a:lnTo>
                  <a:pt x="0" y="30264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42" t="0" r="-1242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09520" y="6639899"/>
            <a:ext cx="4834342" cy="2719317"/>
          </a:xfrm>
          <a:custGeom>
            <a:avLst/>
            <a:gdLst/>
            <a:ahLst/>
            <a:cxnLst/>
            <a:rect r="r" b="b" t="t" l="l"/>
            <a:pathLst>
              <a:path h="2719317" w="4834342">
                <a:moveTo>
                  <a:pt x="0" y="0"/>
                </a:moveTo>
                <a:lnTo>
                  <a:pt x="4834341" y="0"/>
                </a:lnTo>
                <a:lnTo>
                  <a:pt x="4834341" y="2719318"/>
                </a:lnTo>
                <a:lnTo>
                  <a:pt x="0" y="2719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615" y="2793827"/>
            <a:ext cx="4830691" cy="2705187"/>
          </a:xfrm>
          <a:custGeom>
            <a:avLst/>
            <a:gdLst/>
            <a:ahLst/>
            <a:cxnLst/>
            <a:rect r="r" b="b" t="t" l="l"/>
            <a:pathLst>
              <a:path h="2705187" w="4830691">
                <a:moveTo>
                  <a:pt x="0" y="0"/>
                </a:moveTo>
                <a:lnTo>
                  <a:pt x="4830691" y="0"/>
                </a:lnTo>
                <a:lnTo>
                  <a:pt x="4830691" y="2705187"/>
                </a:lnTo>
                <a:lnTo>
                  <a:pt x="0" y="270518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8344" y="10222683"/>
            <a:ext cx="6389091" cy="3802414"/>
          </a:xfrm>
          <a:custGeom>
            <a:avLst/>
            <a:gdLst/>
            <a:ahLst/>
            <a:cxnLst/>
            <a:rect r="r" b="b" t="t" l="l"/>
            <a:pathLst>
              <a:path h="3802414" w="6389091">
                <a:moveTo>
                  <a:pt x="0" y="0"/>
                </a:moveTo>
                <a:lnTo>
                  <a:pt x="6389091" y="0"/>
                </a:lnTo>
                <a:lnTo>
                  <a:pt x="6389091" y="3802414"/>
                </a:lnTo>
                <a:lnTo>
                  <a:pt x="0" y="380241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35318" y="-303231"/>
            <a:ext cx="4086041" cy="166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69"/>
              </a:lnSpc>
            </a:pPr>
            <a:r>
              <a:rPr lang="en-US" sz="8335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StyleMe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29888" y="1630213"/>
            <a:ext cx="3296902" cy="48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7"/>
              </a:lnSpc>
            </a:pPr>
            <a:r>
              <a:rPr lang="en-US" sz="1298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Chris Eardley, Danny Halovanic, Haja Koroma, Sebastian Tran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48139" y="1169137"/>
            <a:ext cx="2660399" cy="451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6"/>
              </a:lnSpc>
            </a:pPr>
            <a:r>
              <a:rPr lang="en-US" sz="222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StackOverflowers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19717" y="10192383"/>
            <a:ext cx="2601295" cy="47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2450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Database Schema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9677" y="9528894"/>
            <a:ext cx="2615641" cy="63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sz="3147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Deployment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81872" y="5920722"/>
            <a:ext cx="5123257" cy="642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7"/>
              </a:lnSpc>
              <a:spcBef>
                <a:spcPct val="0"/>
              </a:spcBef>
            </a:pPr>
            <a:r>
              <a:rPr lang="en-US" b="true" sz="3255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Front 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75944" y="2189343"/>
            <a:ext cx="2845415" cy="54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5"/>
              </a:lnSpc>
              <a:spcBef>
                <a:spcPct val="0"/>
              </a:spcBef>
            </a:pPr>
            <a:r>
              <a:rPr lang="en-US" b="true" sz="2768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Docker Compose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62890" y="14403733"/>
            <a:ext cx="3820937" cy="636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3240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Segmentation Mask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5870" y="826696"/>
            <a:ext cx="4539448" cy="793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5"/>
              </a:lnSpc>
              <a:spcBef>
                <a:spcPct val="0"/>
              </a:spcBef>
            </a:pPr>
            <a:r>
              <a:rPr lang="en-US" b="true" sz="2132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StyleMe uses computer vision to help pick an outfit for you!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7109" y="2189343"/>
            <a:ext cx="2845415" cy="54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5"/>
              </a:lnSpc>
              <a:spcBef>
                <a:spcPct val="0"/>
              </a:spcBef>
            </a:pPr>
            <a:r>
              <a:rPr lang="en-US" b="true" sz="2768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Webscraper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DAGl8XsgsB0</dc:identifier>
  <dcterms:modified xsi:type="dcterms:W3CDTF">2011-08-01T06:04:30Z</dcterms:modified>
  <cp:revision>1</cp:revision>
  <dc:title>StyleMe Poster</dc:title>
</cp:coreProperties>
</file>