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1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6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3659-49F5-442C-9A77-33AFD54FC6A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3213-F6BF-4CE6-A3A6-2E393EA3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Pedantic Doctor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17604"/>
            <a:ext cx="9144000" cy="1655762"/>
          </a:xfrm>
        </p:spPr>
        <p:txBody>
          <a:bodyPr/>
          <a:lstStyle/>
          <a:p>
            <a:r>
              <a:rPr lang="ru-RU" dirty="0"/>
              <a:t>Система записи к врачу и мониторинга состояний пациентов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0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442"/>
            <a:ext cx="12192002" cy="6896884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71855" y="-19442"/>
            <a:ext cx="9144000" cy="90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Conceptual 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96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" y="0"/>
            <a:ext cx="11964334" cy="6858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71855" y="-19442"/>
            <a:ext cx="9144000" cy="90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Logical 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571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пациентов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7847"/>
          </a:xfrm>
        </p:spPr>
        <p:txBody>
          <a:bodyPr/>
          <a:lstStyle/>
          <a:p>
            <a:r>
              <a:rPr lang="ru-RU" dirty="0" smtClean="0"/>
              <a:t>Для быстрого доступа к актуальным состояниям пациентов существует представление </a:t>
            </a:r>
            <a:r>
              <a:rPr lang="en-US" dirty="0" smtClean="0"/>
              <a:t>“</a:t>
            </a:r>
            <a:r>
              <a:rPr lang="en-US" b="1" dirty="0" err="1" smtClean="0"/>
              <a:t>last_record_current</a:t>
            </a:r>
            <a:r>
              <a:rPr lang="en-US" b="1" dirty="0" smtClean="0"/>
              <a:t>”:</a:t>
            </a:r>
            <a:endParaRPr lang="en-US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3100081"/>
            <a:ext cx="1158401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6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Критические состояния пациентов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7847"/>
          </a:xfrm>
        </p:spPr>
        <p:txBody>
          <a:bodyPr/>
          <a:lstStyle/>
          <a:p>
            <a:r>
              <a:rPr lang="ru-RU" dirty="0" smtClean="0"/>
              <a:t>Для предупреждения опасных состояний пациентов существует представление </a:t>
            </a:r>
            <a:r>
              <a:rPr lang="en-US" dirty="0" smtClean="0"/>
              <a:t>“</a:t>
            </a:r>
            <a:r>
              <a:rPr lang="en-US" b="1" dirty="0" err="1" smtClean="0"/>
              <a:t>last_record_current_urgent</a:t>
            </a:r>
            <a:r>
              <a:rPr lang="en-US" b="1" dirty="0" smtClean="0"/>
              <a:t>”:</a:t>
            </a:r>
            <a:endParaRPr lang="en-US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3106153"/>
            <a:ext cx="1156496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Удобный интерфейс просмотра встреч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Создана функция получения будущих встреч с врачом у конкретного пользователя</a:t>
            </a:r>
            <a:r>
              <a:rPr lang="en-US" dirty="0" smtClean="0"/>
              <a:t> “</a:t>
            </a:r>
            <a:r>
              <a:rPr lang="en-US" b="1" dirty="0" err="1" smtClean="0"/>
              <a:t>get_upcoming_events</a:t>
            </a:r>
            <a:r>
              <a:rPr lang="en-US" dirty="0" smtClean="0"/>
              <a:t>”: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3080150"/>
            <a:ext cx="1173643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Удобный механизм поиска врачей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Сделана функция поиска врача данной специальности в конкретной больнице</a:t>
            </a:r>
            <a:r>
              <a:rPr lang="en-US" dirty="0" smtClean="0"/>
              <a:t> “</a:t>
            </a:r>
            <a:r>
              <a:rPr lang="en-US" b="1" dirty="0" err="1" smtClean="0"/>
              <a:t>get_doctors_by_facility_and_speciality</a:t>
            </a:r>
            <a:r>
              <a:rPr lang="en-US" dirty="0" smtClean="0"/>
              <a:t>”: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3089877"/>
            <a:ext cx="10002646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Логгер изменений таблицы рецептов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 корректности рецептов напрямую зависит здоровье пациента, поэтому создан триггер-логгер записывающий все изменения в таблицу </a:t>
            </a:r>
            <a:r>
              <a:rPr lang="en-US" dirty="0" smtClean="0"/>
              <a:t>“</a:t>
            </a:r>
            <a:r>
              <a:rPr lang="en-US" b="1" dirty="0" err="1" smtClean="0"/>
              <a:t>prescription_log</a:t>
            </a:r>
            <a:r>
              <a:rPr lang="en-US" dirty="0" smtClean="0"/>
              <a:t>”: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23" y="3604325"/>
            <a:ext cx="9033754" cy="20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Простое масштабирование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расширении на другие города, удобно добавлять данные </a:t>
            </a:r>
            <a:r>
              <a:rPr lang="en-US" dirty="0" err="1" smtClean="0"/>
              <a:t>json</a:t>
            </a:r>
            <a:r>
              <a:rPr lang="ru-RU" dirty="0"/>
              <a:t> </a:t>
            </a:r>
            <a:r>
              <a:rPr lang="ru-RU" dirty="0" smtClean="0"/>
              <a:t>формата, поэтому был создан соответствующий триггер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8" y="3052327"/>
            <a:ext cx="5220429" cy="31246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17" y="3026370"/>
            <a:ext cx="3519832" cy="34073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269" y="3951421"/>
            <a:ext cx="1326448" cy="13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3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117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Pedantic Doctor</vt:lpstr>
      <vt:lpstr>Презентация PowerPoint</vt:lpstr>
      <vt:lpstr>Презентация PowerPoint</vt:lpstr>
      <vt:lpstr>Состояния пациентов</vt:lpstr>
      <vt:lpstr>Критические состояния пациентов</vt:lpstr>
      <vt:lpstr>Удобный интерфейс просмотра встреч</vt:lpstr>
      <vt:lpstr>Удобный механизм поиска врачей</vt:lpstr>
      <vt:lpstr>Логгер изменений таблицы рецептов</vt:lpstr>
      <vt:lpstr>Простое масштабирование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Pedantic Doctor</dc:title>
  <dc:creator>HONOR</dc:creator>
  <cp:lastModifiedBy>HONOR</cp:lastModifiedBy>
  <cp:revision>13</cp:revision>
  <dcterms:created xsi:type="dcterms:W3CDTF">2024-05-03T05:58:38Z</dcterms:created>
  <dcterms:modified xsi:type="dcterms:W3CDTF">2024-05-03T07:26:41Z</dcterms:modified>
</cp:coreProperties>
</file>